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.xml" ContentType="application/vnd.openxmlformats-officedocument.presentationml.notesSlide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notesSlides/notesSlide2.xml" ContentType="application/vnd.openxmlformats-officedocument.presentationml.notesSlide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78" r:id="rId19"/>
    <p:sldId id="272" r:id="rId20"/>
    <p:sldId id="273" r:id="rId21"/>
    <p:sldId id="274" r:id="rId22"/>
    <p:sldId id="275" r:id="rId23"/>
    <p:sldId id="280" r:id="rId24"/>
    <p:sldId id="283" r:id="rId25"/>
    <p:sldId id="276" r:id="rId26"/>
    <p:sldId id="281" r:id="rId27"/>
    <p:sldId id="282" r:id="rId28"/>
    <p:sldId id="279" r:id="rId29"/>
    <p:sldId id="284" r:id="rId30"/>
    <p:sldId id="304" r:id="rId31"/>
    <p:sldId id="306" r:id="rId32"/>
    <p:sldId id="285" r:id="rId33"/>
    <p:sldId id="287" r:id="rId34"/>
    <p:sldId id="315" r:id="rId35"/>
    <p:sldId id="290" r:id="rId36"/>
    <p:sldId id="293" r:id="rId37"/>
    <p:sldId id="295" r:id="rId38"/>
    <p:sldId id="294" r:id="rId39"/>
    <p:sldId id="317" r:id="rId40"/>
    <p:sldId id="286" r:id="rId41"/>
    <p:sldId id="297" r:id="rId42"/>
    <p:sldId id="298" r:id="rId43"/>
    <p:sldId id="299" r:id="rId44"/>
    <p:sldId id="300" r:id="rId45"/>
    <p:sldId id="301" r:id="rId46"/>
    <p:sldId id="289" r:id="rId47"/>
    <p:sldId id="296" r:id="rId48"/>
    <p:sldId id="302" r:id="rId49"/>
    <p:sldId id="307" r:id="rId50"/>
    <p:sldId id="309" r:id="rId51"/>
    <p:sldId id="312" r:id="rId52"/>
    <p:sldId id="313" r:id="rId53"/>
    <p:sldId id="318" r:id="rId54"/>
    <p:sldId id="319" r:id="rId55"/>
    <p:sldId id="31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83" autoAdjust="0"/>
    <p:restoredTop sz="94660"/>
  </p:normalViewPr>
  <p:slideViewPr>
    <p:cSldViewPr snapToGrid="0">
      <p:cViewPr>
        <p:scale>
          <a:sx n="155" d="100"/>
          <a:sy n="155" d="100"/>
        </p:scale>
        <p:origin x="2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27:42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 24575,'-13'38'0,"-23"32"0,4 8 0,8-32 0,1 0-8503,-3 25 8503,6 0 1719,7-7-1719,7-9 0,10-21 0,-3-21 0,7-3 0,-5-5 6784,5 1-6784,-3-2 0,3-1 0,-3-1 0,5 0 0,-3 0 0,2-2 0,1 2 0,2-2 0,6 0 0,1 0 0,-4 0 0,-4 0 0,0-5 0,-5 1 0,8-8 0,-2 3 0,-4 0 0,3-3 0,-11 5 0,2-6 0,-2 6 0,0-1 0,-8-5 0,6 6 0,-11-14 0,6 8 0,0-2 0,-6-6 0,5 7 0,-9-13 0,8 14 0,-15-16 0,13 15 0,-8-6 0,9 5 0,5 10 0,-7-12 0,6 11 0,-2-9 0,6 10 0,2-1 0,0 1 0,0 1 0,0-1 0,0-1 0,0 1 0,2 1 0,0 2 0,3 0 0,-1 1 0,0 0 0,1-1 0,-1 1 0,2-1 0,-1 2 0,1 0 0,-1 0 0,1 0 0,-1 0 0,3 0 0,-1 0 0,-1 0 0,1 0 0,-3 0 0,-2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07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24575,'18'0'0,"5"0"0,-9 0 0,11 3 0,14 3 0,18 5 0,11-4 0,5 0 0,-19-3 0,2 0 0,12-2 0,7 1 0,-8-2 0,-11 0 0,-4-2 0,7 1 0,-6 0 0,-9 0 0,-33 0 0,-5 0 0,-3 0 0,-1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4:44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24575,'-7'0'0,"5"0"0,13 0 0,3 0 0,17 0 0,1 5 0,8-4 0,48 15 0,-26-13 0,6 8 0,1 1 0,3-3 0,-8 0 0,0 1 0,6-3 0,20-2 0,-39 1 0,-2 0 0,23-3 0,-17 5 0,-2 0 0,3-7 0,12 9 0,13-3 0,-11 6 0,29-2 0,-35-4 0,8 3 0,8-3 0,-13 6 0,13-4 0,-41-2 0,-3-5 0,-19-2 0,-4 0 0,8 0 0,-12 0 0,4 0 0,-2 0 0,-4-2 0,4 2 0,-4-2 0,-3 2 0,-2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4:58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24575,'7'0'0,"-3"2"0,0 0 0,-1 11 0,0-6 0,0 4 0,-3-9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4:58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24575,'5'1'0,"-1"-2"0,2-3 0,-1-1 0,5-1 0,-2 1 0,2-3 0,-3 5 0,0-3 0,-5 9 0,0 5 0,-2 0 0,0 18 0,0-16 0,0 17 0,0-10 0,0 2 0,-5 5 0,4-4 0,-9 3 0,7-10 0,-2 0 0,-3-7 0,4-1 0,-6 2 0,5-5 0,-1 0 0,3-2 0,1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4:59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24575,'-2'7'0,"0"1"0,2-5 0,0 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00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24575,'7'2'0,"-1"1"0,-3 1 0,-1 0 0,-2-1 0,0-1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01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24575,'2'16'0,"0"-7"0,-2 9 0,0-12 0,-3 16 0,0-13 0,-2 8 0,3-10 0,0-1 0,2-1 0,0-1 0,0 2 0,0-1 0,0 2 0,0-1 0,0-1 0,0 1 0,0 1 0,-2-4 0,-3 4 0,0-6 0,-3 7 0,3-5 0,-4 5 0,5-5 0,-3 3 0,3-5 0,-1 2 0,1-2 0,1 1 0,1-2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02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24575,'5'14'0,"-2"-4"0,0 8 0,-3 1 0,0 1 0,0 5 0,0-12 0,0 2 0,0-6 0,2-4 0,-2 5 0,4-9 0,-4 5 0,4-4 0,-3 3 0,3-1 0,0 1 0,1-1 0,3-2 0,-3 0 0,2-2 0,-1 0 0,-1 0 0,1 0 0,-3 0 0,-2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03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9 24575,'-7'7'0,"1"0"0,1-1 0,1 5 0,-1 1 0,2 0 0,0-1 0,3-3 0,0-3 0,4-2 0,1-4 0,2-3 0,-1-1 0,0 1 0,-1-1 0,1 1 0,-1-1 0,-1-1 0,-1 1 0,1-1 0,-2-1 0,0 2 0,0-3 0,-2 3 0,0-4 0,0 4 0,0-1 0,0 6 0,4 8 0,-3-2 0,6 13 0,-6-2 0,2-4 0,-3 0 0,0-11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03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24575,'-11'5'0,"0"3"0,4-3 0,3 4 0,2-3 0,2 1 0,0 4 0,0-4 0,0 3 0,2-3 0,-2 0 0,6 1 0,-5-3 0,5 3 0,-6-3 0,4 3 0,-3-3 0,1 2 0,-2-1 0,0-1 0,-2 3 0,-1-5 0,-1 3 0,-3-4 0,2 1 0,-5-1 0,3-2 0,-2 0 0,-2 0 0,4 0 0,0 0 0,3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04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24575,'9'0'0,"1"0"0,-5 0 0,4 0 0,-5 0 0,7 0 0,-4 0 0,2 0 0,-1 0 0,-3 0 0,1 0 0,-1-2 0,-3 1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07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24575,'0'29'0,"0"39"0,0-8 0,0 12 0,0 3 0,0 21 0,0-26 0,0 4 0,3 5 0,1-6 0,1 7 0,-1-21 0,2-10 0,-3-35 0,4 1 0,0-13 0,0 0 0,5-2 0,-4 2 0,1-1 0,1 1 0,-5-2 0,7 0 0,-6 0 0,6-2 0,-7 1 0,2-1 0,-5 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04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24575,'0'9'0,"-3"8"0,-1-4 0,-4 10 0,4-3 0,-4 3 0,7-9 0,-3 0 0,3-5 0,-3-1 0,4 0 0,-2-2 0,4-3 0,-2-1 0,4-4 0,5-4 0,-5 4 0,5-1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05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24575,'13'2'0,"23"0"0,-17-2 0,12 0 0,-9 0 0,-9 0 0,8 0 0,-9 0 0,-4 0 0,-6 0 0,0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05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24575,'2'18'0,"0"60"0,-2-2 0,-5-2 0,-2 1 0,-1 7 0,-10 8 0,9-51 0,4-18 0,1-11 0,4-5 0,-2 0 0,2-3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14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24575,'-4'4'0,"-13"10"-9831,9-7 8341,-21 18 4308,22-17-2818,-11 10 1719,12-7-1719,1-3 0,2 5 0,3-8 6784,2 5-6784,1-4 0,2 9 0,2-5 0,-2 2 0,7 5 0,-2-4 0,13 13 0,-2-4 0,5 0 0,1-6 0,-7-6 0,-3-1 0,9 0 0,-1-1 0,23 1 0,-19-3 0,8-3 0,5-3 0,4 5 0,53-4 0,-40 5 0,0-5 0,-2-2 0,-6 1 0,17 0 0,-40 0 0,-13 0 0,-2-4 0,-7 1 0,1-3 0,-5 1 0,0 1 0,-2-1 0,2 1 0,-1-1 0,3 1 0,-4-2 0,2 1 0,-2-2 0,0-1 0,0-4 0,0-7 0,0 6 0,-2-4 0,1 11 0,-1-2 0,-1-1 0,2 4 0,-5-7 0,3 4 0,-1-1 0,-26-22 0,19 20 0,-29-22 0,31 28 0,-9 0 0,-14-5 0,3 8 0,-24-10 0,27 11 0,-1-3 0,21 4 0,-1 0 0,-2 0 0,2 2 0,-2-2 0,-8 5 0,1-2 0,-11 3 0,7 0 0,-41 2 0,13 2 0,-33 3 0,10 3 0,15-4 0,5-2 0,26-1 0,11-6 0,8 3 0,1-2 0,1 1 0,0 1 0,-1-1 0,1-1 0,1-2 0,1-2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27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24575,'36'-5'0,"-5"0"0,-8 5 0,-7 0 0,-1 0 0,-4 0 0,-2 0 0,10 2 0,-8-1 0,20 1 0,-21-2 0,16 0 0,-11 2 0,5-1 0,3 2 0,-10-3 0,2 0 0,1 0 0,-7 0 0,21 0 0,-15 0 0,6 0 0,-1 0 0,-14 0 0,7 0 0,-8 0 0,-1 0 0,1 0 0,-1 0 0,0 0 0,1 0 0,-3 0 0,0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35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24575,'11'0'0,"-4"0"0,3 0 0,-3 0 0,0 0 0,3 2 0,-4 1 0,9 2 0,-1 3 0,25 2 0,34 20 0,-3-8 0,20 8 0,1-6 0,-22-10 0,-18-3 0,-3-1 0,-2 1 0,-4-1 0,-5-3 0,-9-6 0,16 4 0,-14-5 0,-7 0 0,-1 3 0,-9-3 0,9 6 0,-9-2 0,5-1 0,-6 0 0,-3-1 0,-3-1 0,-1 1 0,5-1 0,2 0 0,-2 1 0,10 1 0,-7-3 0,10 3 0,-8-3 0,1 0 0,-1 3 0,-6-2 0,14 5 0,-9-6 0,3 3 0,9-3 0,-18 0 0,14 0 0,-17 0 0,3-2 0,-3 2 0,1-2 0,0 2 0,-1 0 0,5 0 0,-4 0 0,4 0 0,4 0 0,-4 0 0,28 0 0,-23 0 0,23 0 0,-29 0 0,4 0 0,-5-2 0,-3 1 0,8-1 0,-8 0 0,3 2 0,-1-2 0,-3 0 0,5 1 0,-4-3 0,1 4 0,0-2 0,-1 0 0,1 1 0,7-1 0,-6 2 0,8 0 0,-2 0 0,-4 0 0,13 0 0,-14 0 0,16 0 0,-8 0 0,2 0 0,9 0 0,-17 0 0,18 0 0,-19 0 0,4 0 0,-2 0 0,-6 0 0,7 0 0,-4 0 0,0 0 0,1 0 0,-5 0 0,3-2 0,-3 2 0,-1-2 0,-1 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58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5:59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24575,'0'72'0,"0"-8"0,0 4 0,4-11 0,0 3-711,-1 21 0,2 3 711,6 0 0,1-3 0,-7-22 0,0-1 0,5 16 0,-1-8 463,-7-15-463,3-5 235,-5-32-235,0 5 0,0 3 0,0-1 724,0 4-724,0-10 0,0-2 0,2-2 0,-1-6 0,2 5 0,0-3 0,-1 0 0,2 3 0,-3-4 0,5 2 0,-4-6 0,5 0 0,22-2 0,-2 0 0,50 0 0,-29 0 0,21 0 0,-34 0 0,-5 0 0,21 0 0,-5 0 0,53 0 0,-30 0 0,16 0 0,-48 0 0,-8-2 0,-22 0 0,2-1 0,-5 1 0,-1 2 0,-1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6:01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24575,'-3'23'0,"2"-8"0,-2 0 0,3 1 0,0-5 0,0 15 0,0-15 0,3 11 0,3-6 0,-2-2 0,7 2 0,-6-10 0,10 6 0,37 11 0,6 1 0,5-5 0,4-2 0,27-2 0,-36-7 0,-4-3 0,-10-5 0,-16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6:02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24575,'0'16'0,"0"1"0,0-3 0,0 4 0,0-3 0,0 8 0,0-7 0,0 24 0,0-20 0,0 12 0,2-11 0,-1-6 0,4 3 0,-5-6 0,5 3 0,-4-7 0,4 4 0,-5-6 0,2-2 0,-2-3 0,0-6 0,0-2 0,3-12 0,-2 3 0,4-9 0,-1 5 0,0 5 0,1-5 0,0 12 0,-1-10 0,2 11 0,-4-2 0,4 3 0,-3 1 0,3-2 0,0 3 0,0 2 0,4-2 0,-5 3 0,1-1 0,3 2 0,-4 0 0,5 0 0,-5 2 0,1-1 0,1 2 0,-2 2 0,1 4 0,-2-2 0,1 1 0,1 0 0,-1-2 0,-1 4 0,-2-5 0,-2 5 0,0-4 0,0 2 0,0-4 0,-4 1 0,1-3 0,-12 3 0,9-4 0,-7 1 0,8-2 0,1 0 0,-1 0 0,1 0 0,-1 0 0,-1 0 0,1 0 0,-3 0 0,3 0 0,-4 0 0,4 0 0,-1 0 0,1 0 0,1 0 0,-1 0 0,3 2 0,0 3 0,5 6 0,3 3 0,1-1 0,5 1 0,0-5 0,-2 0 0,11 4 0,-14-9 0,10 4 0,-12-7 0,2 1 0,-3-2 0,0-2 0,1 1 0,1-4 0,-1 2 0,1-4 0,-3 5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08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24575,'7'2'0,"-1"0"0,2 9 0,-4-5 0,4 12 0,-1 3 0,3 20 0,3 58 0,-6-15 0,-3-26 0,-2-4 0,-2 3 0,0-22 0,0-18 0,0-10 0,0 1 0,0-3 0,0 2 0,0-3 0,0 4 0,0-2 0,0 11 0,0-11 0,0 7 0,0-10 0,0-1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6:03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24575,'15'0'0,"2"0"0,-5 0 0,6 0 0,-3 0 0,-1 0 0,1 0 0,-7 0 0,10 0 0,-11 0 0,1 0 0,-1 0 0,-3 0 0,3 0 0,-1 0 0,-1 0 0,1-2 0,-1 1 0,-1-3 0,1 4 0,-1-6 0,-2 5 0,0-3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6:04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24575,'7'6'0,"3"3"0,-2 20 0,3 0 0,7 49 0,-8-40 0,1 14 0,-8-32 0,-3-9 0,0 4 0,2-8 0,-2-3 0,2-2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6:04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0 24575,'11'0'0,"0"0"0,2 6 0,-5-3 0,12 11 0,-10-1 0,10 9 0,-11-6 0,2 6 0,-5-4 0,-3 3 0,0 30 0,-14-6 0,-8 26 0,-30 14 0,1-22 0,-6 8 0,14-31 0,19-19 0,3-1 0,13-15 0,0 3-1696,1-5 0,4-1 0,-2-2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6:09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24575,'13'5'0,"-3"-2"0,8 0 0,-8-3 0,36 3 0,-5 3 0,15-1 0,6 0 0,22 9 0,-21-7 0,5 0 0,9 4 0,-1 0 0,-17-3 0,2 1-244,4 2 0,6 2 0,-7-2 244,-5-2 0,-3 0 0,10 5 0,2 0 0,13 1 0,-2-1 0,-24-5 0,1 0 0,8 2 0,6 2 0,-5-2 0,-1-2 0,-3-1 0,15 3 0,3 0 0,10 1 0,-3-2 0,-21-4 0,0-1 0,12 6 0,-2-2 0,-17-8 0,-3 0 0,44 12 0,-43-9 0,4 0 0,25 6 0,2 2 0,-23-3 0,4 0-2181,11 1 1,10 0 0,-7 0 2180,-4-1 0,-2 0 0,-10-1 0,3 1 0,1-2-234,3-3 1,0-2 0,-3 1 233,12 1 0,1-1 0,0-2 0,6-1 0,-8-1 0,-6 1 0,-1 0 0,-1 0 0,4 0 0,-6 0 0,-4 0 0,-4 0 0,14 0 0,-1 0 0,-18 0 0,-4 0 0,35 0 231,-33 1 1,-1-2-232,21-4 6425,5 3-6425,-14-9 1085,-23 10-1085,17-12 0,-18 5 0,18-6 0,-11 4 0,0 1 0,32-6 0,1 2 0,3-1 0,-32 3 0,0-1 0,21 0 0,3 0 0,-6-1 0,-1-2-255,-14 3 0,1 1 255,28-4 0,-1 1 0,-32 2 0,-3 1 0,11 0 0,0 2 0,-4 1 0,-2 2 0,36-1 0,-17 1 0,2 0 0,-25 2 0,1-1 0,24-1 0,0-1 0,-25 0 0,-1-1 0,10 2 0,1-1 0,2-3 0,-2-1 0,-10 3 0,1 0 0,24-2 0,-2 0 0,7-4 0,-26 10 0,0 0 0,-3-2 0,-1 1 0,30 4 0,-16-5 0,-2 1 0,6 3 0,22-3 0,-44 5 0,-7 0 0,-20 0 0,-8 0 0,-4 0 127,-3 0 1,-3 0-1,0 0 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6:11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24575,'28'3'0,"22"-2"0,-2 2 0,5 3 0,39 8 0,1 0 0,2 2-279,-39-4 0,-1 0 279,24 3 0,4-1 0,0-2 0,-3-2 0,-25-1 0,0-2 0,22 2 0,-3-2 0,0-1 138,-21-6-138,-21 0 0,-17 0 0,-8 0 0,11 0 0,-10 0 420,7 0-420,-8 0 0,0 0 0,-3 0 0,-2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6:17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24575,'18'-2'0,"7"-4"0,20-3 0,45 3 0,-8 0 0,-5 6 0,5 0-379,-24 0 1,-1 0 378,14 0 0,4 0 0,16 0 0,-1 0 0,-25 0 0,2 0 0,11 2 0,7 1 0,-7-1 0,-11-1 0,-2 0 93,25 3 0,2-1-93,-18-3 0,-3 0 0,-9 0 0,1 0-251,28 0 1,-1 0 250,-36 0 0,-3 0 0,15 0 0,0 0 0,-9 0 0,-2 0 0,36 6 0,-21-5 0,0 0 0,21 11 278,-40-10 0,0-2-278,1 3 0,-4 0 0,22-3 0,-11 0 0,0 0 516,11 0-516,-16 0 0,0 0 0,13 0 0,14 0 0,-31 0 0,0 0 0,22 0 0,-8 0 0,0 0 0,5 0 0,22 0 0,-20 0 0,-30 0 0,7 0 0,-33 0 0,-1 0 0,1 0 0,-9 0 0,4 0 0,-5 0 0,-1 0 0,-2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7:17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24575,'7'0'0,"-1"0"0,7 0 0,-6 0 0,17 0 0,-11 0 0,4 0 0,3 0 0,-12 0 0,16 0 0,-8 0 0,7 0 0,0 0 0,-9 0 0,11 0 0,-11 0 0,5 0 0,3 0 0,-7 0 0,13 0 0,-15 0 0,6 0 0,-12 0 0,2 0 0,1 0 0,2 0 0,7 0 0,-6 0 0,2 0 0,-6 0 0,-2 0 0,3 0 0,-5 0 0,2 0 0,-1 0 0,-1 0 0,1 0 0,-3 0 0,-1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7:33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 24575,'-9'4'0,"3"-1"0,-8 1 0,-2 0 0,2-1 0,-3 2 0,10-4 0,-2 1 0,2-2 0,3 4 0,2-2 0,2 9 0,0-4 0,0 2 0,0 8 0,0-10 0,0 18 0,0-18 0,0 15 0,0-6 0,0-2 0,0 16 0,0-21 0,0 12 0,0-14 0,0 0 0,0 3 0,0-5 0,0 4 0,0-1 0,2-3 0,-2 4 0,2-5 0,0-1 0,5-2 0,-2-1-1696,5 0 0,-7 0 0,1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7:35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24575,'0'7'0,"0"1"0,0 1 0,0-2 0,0 3 0,0-5 0,0 2 0,0-1 0,0-1 0,0 3 0,0-3 0,-2 3 0,-3 1 0,0-2 0,-5 6 0,3-6 0,-2 2 0,4-3 0,3-4 0,2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7:36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24575,'14'-2'0,"-2"1"0,6-2 0,-6 3 0,15-6 0,-17 3 0,20-8 0,-22 8 0,6-2 0,-7 5 0,-2 0 0,3 0 0,-3 0 0,1 0 0,-1 0 0,-3 0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09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24575,'9'0'0,"0"0"0,-5 0 0,0 0 0,1 2 0,1-2 0,-1 2 0,3-2 0,-3 0 0,3 0 0,-3 0 0,6 4 0,6 11 0,2-3 0,16 12 0,-11-12 0,4 5 0,-16-8 0,12 13 0,-12-8 0,7 8 0,-4 5 0,-8-10 0,4 6 0,-8-12 0,-1-2 0,-5 4 0,2-4 0,-9 12 0,-6-3 0,3-2 0,-7 4 0,13-14 0,-9 6 0,8-9 0,-5 5 0,8-6 0,-1 1 0,3-1 0,1-2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7:37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24575,'11'7'0,"1"8"0,-1 1 0,-1 17 0,2-2 0,-4 0 0,-2-8 0,-4-2 0,-2-7 0,0 3 0,0 2 0,2-10 0,-1 8 0,1-9 0,0 2 0,-2-5 0,2 1 0,-2-4 0,0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7:38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32 24575,'17'0'0,"3"0"0,-12 0 0,10 0 0,-12 0 0,7 0 0,-6-2 0,2-1 0,-2 1 0,3-2 0,-5 3 0,4-3 0,-3 2 0,-1-1 0,3-1 0,-3 4 0,1-2 0,-1 2 0,-1 0 0,2-2 0,-1 1 0,2-1 0,-3 2 0,0 0 0,1 2 0,-1 3 0,-1 8 0,-1-4 0,0 10 0,2-2 0,-1-3 0,0 9 0,-3-9 0,0 0 0,0 6 0,0-7 0,2 12 0,-1-11 0,1 8 0,-2-8 0,0-1 0,0 9 0,0-15 0,0 6 0,0 0 0,0 0 0,3 10 0,-3-10 0,3 0 0,-1-5 0,-1-2 0,1 4 0,-2-5 0,0 3 0,-2-3 0,-1 0 0,-10-1 0,4-3 0,-39 2 0,7-3 0,-30 0 0,15 0 0,2 0 0,8 0 0,-29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7:53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24575,'14'0'0,"12"0"0,-13 0 0,15 0 0,-22 0 0,5 0 0,-5 0 0,-1 0 0,2 0 0,-1 0 0,-1 0 0,3 0 0,-1 0 0,0 0 0,1 0 0,-3 0-1696,-1-2 0,-2 2 0,-2-2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7:54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24575,'0'15'0,"0"7"0,0-9 0,0 2 0,-2 0 0,-1-3 0,-2 2 0,2-2 0,1-4 0,2 0 0,0-2 0,0 0 0,0-4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7:55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24575,'9'0'0,"-2"0"0,-1 0 0,-1 0 0,-1 3 0,-1 2 0,-1 2 0,-2 1 0,0 6 0,0-6 0,-4 9 0,1-9 0,-4 0 0,-1 3 0,2-6 0,-4 5 0,5-7 0,3 1 0,2-2 0,11-2 0,2 2 0,16-2 0,-6 3 0,7-2-6784,-15 2 6784,2-3 0,-11 0 0,7 0 0,-10 0 0,1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7:56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24575,'5'9'0,"-1"1"0,-4-1 0,0-1 0,-4 4 0,3-7 0,-3 3 0,2-3 0,0-1 0,-3 1 0,1-1 0,-2-2 0,1 2 0,-2-3 0,3 1 0,-1-2 0,3 0 0,0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7:57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24575,'9'4'0,"-2"-3"0,-1 7 0,2-1 0,-2 0 0,6 8 0,-5-5 0,0 2 0,0 0 0,-4-5 0,2 2 0,1 1 0,-5-4 0,4 6 0,0-5 0,2 6 0,-1-6 0,3 1 0,-4-1 0,1-2 0,0 3 0,-1-5 0,1 1 0,1-2 0,-2-2 0,3 2 0,-3-2 0,1-2 0,1 0 0,-3-1 0,1 1 0,-3 2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05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24575,'25'0'0,"2"0"0,24 0 0,7 0 0,38 0 0,-17 3 0,7 1-752,-15-1 0,2-1 1,-1 2 751,14 4 0,5 1 0,-17-2 0,9 1 0,-1 1 0,-8-1 0,17 5 0,-2 2 0,7 2 0,7 3 0,-11-2 0,-13 0 0,-4 1 0,17 3 0,0 1-56,-8-3 0,-5-2 56,-26-5 0,2-1 0,34 3 0,0-2 0,-36-9 0,-3 0 0,11-1 0,2 0 0,5-3 0,-5 0 0,2 0 0,25 0 0,-70 0 0,-3 0 1656,-2 0-1656,-8 0 711,4 0-711,-5 0 0,1 0 0,1 0 0,-1 0 0,2 0 0,-4 0 0,-3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06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24575,'36'8'0,"11"-4"0,16 7 0,-4 2 0,3 1 0,-11-5 0,4 2-524,12 6 0,7 4 0,-6-3 524,-6-7 0,-1-2 0,27 9 0,6 1 0,-1-3 0,-2-2 0,-21-1 0,4 1 0,8 2 0,8 3 0,-2 0 0,-17-2 0,-1 0 0,-1-1 0,1-1 0,1-1 0,-2 0 0,26 6 0,-6-2 0,-19-7 0,-6-2 0,27 1 510,-6 2-510,-46-12 260,-22 0-260,9 0 0,-18 0 0,16 0 802,-17 0-802,2 0 0,1 0 0,-4 0 0,0 0 0,-4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07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24575,'33'0'0,"21"0"0,1 0 0,26 0 0,-30 3 0,0 0 0,40 5 0,-7 2 0,1 1 0,-30-3 0,-2 1 0,17 4 0,3 1-270,4-2 0,-3 0 270,-22-2 0,4 2-388,19 3 1,10 1 0,-7-2 387,-9-4 0,-1 1 0,10 3 0,8 3 0,-9-4 0,-17-4 0,-3-1-309,18 5 1,1 2 308,-3 0 0,-3 0 0,-12-2 0,2-1 0,35 6 0,0-1 0,-36-8 0,-3-1 0,11 0 0,0-2 0,-4-1 0,-5-3 0,24-2 0,1 0 367,-44 0-367,-24 0 1278,-1 0-1278,-8 0 674,2 0-674,-3 0 0,-3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11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92 24575,'2'14'0,"5"10"0,-6-2 0,3 11 0,-8-3 0,-8 42 0,-1-12 0,-11 31 0,13-46 0,-4-6 0,11-22 0,1-6 0,3-4 0,-1-5 0,2-2 0,0-29 0,7 1 0,1-33 0,21-29 0,-8 18 0,1 11 0,1 3 0,-2 10 0,1-4 0,-9 32 0,-6 9 0,3-2 0,-3 4 0,-5 6 0,1-1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08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24575,'9'0'0,"14"4"0,60 22 0,11-1 0,-21-7 0,13 2 0,-4 0-1300,7 3 0,2-1 1300,-9-5 0,6 0 0,0 1 0,0 1 0,0 1 0,-5-2 0,11 2 0,2-2 0,-24-5 0,8-1 0,-1 1 0,-9-2 0,9 2 0,-2-1-216,-11-3 1,3-1-1,-1-1 216,23 1 0,-8 0 0,9 3 0,-27-5 0,-12-1 0,-39-1 0,2-2 1847,-7 0-1847,-1-1 1400,-2 3-1400,0-4 0,-3 2 0,1-2 0,-2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09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24575,'9'-2'0,"-4"0"0,10 2 0,54 12 0,-6-3 0,22 1 0,8 0 0,-33-6 0,0 0 0,17 0 0,1-1 0,-8-3 0,-9 0 0,-3 0 0,19-3 0,-67 2 0,4-2-1696,-8 3 0,-3 0 0,-1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46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24575,'6'-4'0,"-1"2"0,5-2 0,-3 3 0,2-1 0,6 2 0,-2 0 0,13 0 0,23 0 0,10 0 0,0 0 0,4 0 0,30 0 0,-18 0 0,0 0 0,-25 0 0,1 0 0,29 0 0,1 0 0,-27 0 0,-2 0 0,13 0 0,1 0 0,-14 0 0,-2 0 0,39 0 0,-28 0 0,-1 0 0,19 0 0,11 0 0,-27 0 0,-1 0 0,1 0 0,27 0 0,-39 0 0,10 0 0,-34 0 0,-15 0 0,24 0 0,-24 0 0,24 0 0,38 0 0,-2 0 0,-3 0 0,2 0 0,10 0 0,-26 0 0,0 0 0,38 0 0,-5 0 0,-23 0 0,1 0 0,25 0 0,-21 0 0,0 0 0,21 0 0,-8 0 0,-21 0 0,-39 0 0,11 0 0,-18 0 0,-3 0-6784,0 0 6784,-7 0 0,12 0 0,-4 0 0,2 0 0,4 0 0,13 0 0,-14 0 6784,19 0-6784,-29 0 0,2 0 0,-9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9:09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24575,'5'-3'0,"10"1"0,-8 2 0,12 0 0,-7 0 0,-2 0 0,5 0 0,-10 0 0,7 0 0,-5 0 0,2 0 0,6 0 0,-2 0 0,11 0 0,-11 0 0,2 2 0,-6-1 0,-2 1 0,5-1 0,-7 0 0,6 3 0,2-1 0,-4 0 0,10 0 0,-13-3 0,7 0 0,-8 0 0,3 0 0,-3 0 0,2 0 0,-1 0 0,-1 0 0,1 0 0,-1 0 0,-3 0 0,0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9:17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24575,'9'0'0,"-3"2"0,-1 0 0,-3 1 0,-2-1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9:18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24575,'7'-2'0,"-1"0"0,5 2 0,-4 0 0,4 2 0,-6-2 0,8 5 0,1-4 0,-1 1 0,9 1 0,-9-2 0,2 2 0,0-3 0,-8 0 0,11 0 0,-10 0 0,5 0 0,-7 0 0,-1 0 0,0 0 0,-3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9:18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24575,'13'20'0,"1"18"0,1 34 0,0 7 0,-8-10 0,-2 2 0,2 13 0,-7-30 0,0 1 0,0 36 0,-5-32 0,4 7 0,-4-37 0,5-19 0,0 3 0,0-10 0,0 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9:20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22 144 24575,'3'7'0,"1"-1"0,-2-3 0,1 1 0,-3-2 0,-3 1 0,-3-1 0,1-2 0,-2 0 0,1-4 0,3 1 0,-1-6 0,4 2 0,0 0 0,8-8 0,7-3 0,7-1 0,-4 2 0,-3 12 0,-10 3 0,1 2 0,-1 2 0,-5 4 0,0 0 0,-5 2 0,1-6 0,-3-4 0,4-1 0,-1-10 0,4 3 0,0-2 0,0 2 0,2 7 0,3 3 0,-2 3 0,1 3 0,-4 2 0,-2-2 0,-1 2 0,-1-6 0,-1-5 0,0-8 0,2 1 0,0-7 0,3 9 0,0-4 0,2 6 0,3 5 0,-2 3 0,0 5 0,-3 6 0,0-5 0,0 2 0,-2-12 0,2 3 0,-2-5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9:23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531 0 24575,'-13'0'0,"-12"0"0,-34 0 0,1 0 0,-41 0 0,42 0 0,-5 3 0,40-2 0,8 1 0,10-2 0,2 4 0,0 10 0,2 1 0,-5 18 0,-2 8 0,-5 22 0,4 0 0,2 5 0,2-15 0,0 2 0,-3 24 0,0 5 0,3-1 0,0-2 0,-4-16 0,0 0-490,0 32 0,2-4 490,-3 1 0,6-39 0,0 0 0,3 25 0,0-36 0,0 6 0,0-43 0,0 0 0,0-1 0,2-1 980,0 1-980,3-3 0,-1-1 0,4 0 0,-2-2 0,18 6 0,29 6 0,-5-1 0,39 5 0,-32-5 0,16 1 0,1 1 0,-35-6 0,1-1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29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24575,'11'-7'0,"0"-1"0,-4 3 0,8-5 0,-7 4 0,8-2 0,-10 4 0,1 1 0,-5 5 0,6 16 0,-2 9 0,3 7 0,0-4 0,-6-11 0,0 1 0,-3-12 0,0 7 0,2-10 0,0-1 0,3-2 0,-3-4 0,2 2 0,0-6 0,3 1 0,0-2 0,3-3 0,-4 4 0,6-6 0,-7 7 0,6-8 0,-7 8 0,3-5 0,-1 3 0,-1 0 0,1-2 0,-3 4 0,-1 3 0,0 4 0,-2 14 0,2-5 0,-2 29 0,0-11 0,0 20 0,-3-13 0,2-11 0,-7 1 0,4-17 0,-5 12 0,3-11 0,0 2 0,-3 1 0,2-8 0,1 1 0,-3-2 0,4-3 0,-3 1 0,1-4 0,0-1 0,-1-1 0,1-1-1696,0 1 0,2 1 0,3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324 189 8970,'5'3'0,"3"-1"5116,4-2-5116,2 0 2701,0 0-2701,1-6 1613,2 2-1613,-2-7 6175,12-6-6175,-19 7 0,10-8 0,-18 9 0,2 2 0,-2-3 0,0 5 0,0-4 0,0 4 0,0-1 0,0-1 0,-2 2 0,2-3 0,-4 3 0,1-1 0,-1-3 0,1 4 0,-26-12 0,4 13 0,-34-7 0,-22 17 0,12 6 0,17 3 0,5 1 0,8 3 0,-2 8 0,32-14 0,4-4 0,-1 28 0,6 0 0,6 34 0,2-20 0,3 0 0,11 31 0,14 6 0,-19-55 0,4-14 0,-15-15 0,2-2 0,7 2 0,-8-3 0,19 1 0,-19-2 0,14 0 0,-6-3 0,0-2 0,-1-1 0,-10 2 0,-2 2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30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24575,'11'0'0,"0"2"0,-5 3 0,-1 0 0,1 3 0,-1-1 0,-3 2 0,0-5 0,-2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30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24575,'7'0'0,"-1"0"0,5 0 0,-6 0 0,10 0 0,-8 0 0,2 0 0,-1 0 0,-3 0 0,1 2 0,-1 3 0,-3 2 0,0 8 0,-2 0 0,0 8 0,-2-7 0,-3 6 0,-1-14 0,-5 12 0,4-10 0,-2 2 0,1-4 0,3-6 0,-6 0 0,6-2 0,-5-2 0,1-7 0,2 3-1696,-5-12 0,8 14 0,-2-4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32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24575,'4'16'0,"-1"3"0,-3 12 0,0-14 0,0 21 0,0-25 0,0 2 0,0 7 0,-2-13 0,1 8 0,-1-10 0,2-1 0,2-3 0,1-1 0,3-2 0,-1 0 0,-1 0 0,-2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33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26 24575,'0'6'0,"2"1"0,-4 2 0,0-3 0,1 1 0,-1-3 0,2 1 0,0-1 0,2 2 0,1-3 0,1 3 0,0-5 0,-1 2 0,1 0 0,-2-1 0,3 0 0,1-2 0,-1 0 0,1 0 0,2 0 0,-2 0 0,2-4 0,-2-1 0,-3-3 0,1 1 0,-4-4 0,0 4 0,0-2 0,0 1 0,0 3 0,-2-4 0,2 4 0,-2-1 0,2-1 0,-2 4 0,1-2 0,-3 4 0,4 3 0,1 8 0,2 4 0,6 9 0,-5-9 0,5 12 0,-6-19 0,6 14 0,-3-11 0,0 2 0,0-3 0,-1-7 0,-1 0 0,-2-4 0,0-1 0,-2 1 0,0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34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24575,'-2'7'0,"-2"3"0,-1-4 0,-2 4 0,3-3 0,1 4 0,1-4 0,2 1 0,0 0 0,2 0 0,3 4 0,-2-4 0,4 2 0,-2-1 0,2-4 0,-1 5 0,1-5 0,-4 2 0,3 3 0,-6-5 0,2 5 0,0-5 0,-2 2 0,2-3 0,-5 0 0,-4-1 0,-7-1 0,4-2 0,-6 0 0,9-2-1696,0-1 0,3 1 0,4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34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24575,'16'3'0,"-1"1"0,6 2 0,26 7 0,-11-4 0,32 6 0,-39-9 0,3 0 0,-24-5 0,-1 1 0,-1-2 0,-5 0 0,-2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34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24575,'8'14'0,"1"10"0,6 45 0,-1 0 0,-7-5 0,-1 2 0,0 26-4252,-6-40 1,0-2 4251,0 13 1719,0-27-1719,0-15 0,2-13 0,0-5 0,3 1 0,-1-4 6784,0 0-6784,3 0 0,-1-2 0,-1-4 0,-1 0 0,-4-4 0,0 7 0,0-1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35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8191,'7'-2'0,"8"0"5063,-8 2-5063,14 0 2818,-12 0-2818,4 0 0,-4 0 1719,-5 0-1719,3 0 6784,6 0-6784,0 0 0,6 0 0,-5 0 0,-4 0 0,-1 0 0,-2 0 0,-3 0 0,-2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8:36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24575,'9'4'0,"5"7"0,2 14 0,25 55 0,-12-8 0,-10-22 0,0 3 0,-5-2 0,-3-2 0,-3 11 0,3 22 0,-11-56 0,0 5 0,0-21 0,0 2 0,0-4 0,0-5 0,0-2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9:25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740 12 24575,'18'0'0,"-3"0"0,11-3 0,-11 0 0,0 0 0,-4 1 0,-4 2 0,3 0 0,-7 2 0,1 2 0,-4 1 0,0 8 0,-3 3 0,3 5 0,-8 6 0,4-7 0,-2-1 0,0 17 0,1-7 0,-10 58 0,2-27 0,-5 30 0,5 1 0,6-22 0,1-5 0,1 0 0,4 8 0,-5 18 0,6-30 0,0-32 0,0 8 0,0-22 0,0 0 0,0 2 0,0-9 0,0 1 0,0-1 0,0-2 0,0 3 0,0-1 0,0 3 0,2-2 0,-1 0 0,1-2 0,-2-1 0,0 3 0,0-3 0,0 4 0,0-5 0,0 3 0,0-3 0,0 1 0,0 1 0,0-1 0,0 1 0,-2 0 0,-1-3 0,-12 1 0,-8 1 0,-22 2 0,-46-2 0,10 1 0,2-5 0,-1-2 0,26 1 0,2 0 0,-18 0 0,6 0 0,8 0 0,18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12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24575,'5'-3'0,"6"-2"0,-5 4 0,30-1 0,19 2 0,11 0 0,14 0 0,11 0 0,-12 0 0,-14 0 0,0 0 0,17 0 0,-26 0 0,-4 0 0,-13 0 0,2 0 0,-36 0 0,1 0 0,-1 0 0,-1 0 0,-2 0 0,0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0:08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1 24575,'-12'10'0,"4"-4"0,-7 6 0,10-7 0,-4 3 0,5-3 0,-2 3 0,1-3 0,-2 1 0,3 1 0,-1-2 0,-1 3 0,1-3 0,-2 1 0,3 0 0,0 1 0,-4 9 0,3-8 0,-2 7 0,-4-1 0,5 1 0,-5-1 0,8-1 0,1-8 0,2 4 0,0-3 0,0 1 0,0 8 0,0-2 0,2 6 0,-2-7 0,4-2 0,3-1 0,-2-4 0,12 9 0,-9-10 0,12 7 0,-3-1 0,-4-5 0,6 6 0,-11-8 0,9 5 0,16 2 0,1-1 0,43 15 0,-29-6 0,11 2 0,-33-8 0,-14-9 0,1 1 0,-8-3 0,3 1 0,-1 0 0,-3-2 0,3 2 0,-3-2 0,1 0 0,0-11 0,-2 7 0,-1-9 0,-2 8 0,2 1 0,-1-5 0,1 4-1696,-2-3 0,0 5 0,0 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0:14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3 24575,'-5'7'0,"1"-1"0,-3 0 0,2 1 0,-3 4 0,3-6 0,-3 7 0,5-8 0,-3 4 0,3-2 0,1-1 0,-2 5 0,3-4 0,-1 2 0,2-2 0,-2 1 0,2 2 0,-2 4 0,2-5 0,0 7 0,2-7 0,4 6 0,-1-6 0,4 2 0,-1-5 0,-3-1 0,8 2 0,-8-1 0,5 2 0,-1-3 0,-2 0 0,10 2 0,-4 2 0,6-2 0,-5 0 0,-3-2 0,4-3 0,0 4 0,10-5 0,-9 3 0,1-3 0,-6 0 0,-3-2 0,0 0 0,-4-3 0,1 1 0,-1-1 0,1-6 0,-2 5 0,5-16 0,-4 9 0,1-4 0,0 0 0,-5 11 0,2-8 0,-2 8 0,0-2 0,-2 0 0,2 2 0,-6-2 0,5 3 0,-7-1 0,5 3 0,-3-3 0,-1 2 0,2-1 0,-3-2 0,3 1 0,-2 1 0,-1-4 0,1 4 0,-11-2 0,3 2 0,0-1 0,0-1 0,8 0 0,-6-2 0,6 4 0,-4-1 0,6 6 0,-1-2 0,1 2 0,-1 2 0,-1 0 0,0 0 0,3 0 0,2-2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0:16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24575,'9'2'0,"9"12"0,7 7 0,-5-1 0,7 1 0,-11-12 0,5 3 0,39 20 0,-12-3 0,33 18 0,-38-21 0,-1 2 0,29 22 0,-15-10 0,0 1 0,16 11 0,-3-3 0,-31-30 0,-26-14 0,1 0 0,-9-3 0,3 0 0,-5-2 0,0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0:20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24575,'9'0'0,"8"7"0,-4-2 0,4 8 0,5-2 0,-13-3 0,17 7 0,-19-10 0,16 5 0,-14-3 0,4-1 0,2 6 0,-6-4 0,15 8 0,-9-5 0,4 1 0,8-1 0,-17-5 0,18 6 0,-15-6 0,2 0 0,-2 1 0,-6-2 0,1 2 0,-1-3 0,0 0 0,1-3 0,-3 1 0,6-2 0,-7 0 0,3 1 0,-3 0 0,1 3 0,1-2 0,-1 1 0,3 3 0,-3-5 0,1 2 0,14 13 0,-5-6 0,11 9 0,-14-13 0,-4-4 0,-2-2 0,-3 0 0,1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27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 24575,'8'31'0,"-3"45"0,-3 5 0,-1-23 0,-2 5-695,1 14 0,0-1 695,1-13 0,-2 4 0,-1 7 0,0 8 0,-1-7 0,3-8 0,-1-2 0,-3 18 0,0-4-7661,4 15 7661,0-9 1794,6-11-1794,2-24 0,2 0 0,5 20 0,15 20 0,11 0 0,-5-20 0,3-9 0,2 0 0,11 12 236,-21-31 1,-1-3-237,11 5 6784,-22-26-6784,11-2 0,-6-8 0,7 4 0,26 5 0,-2-2 0,11-2 0,8 0-212,-16-4 0,1-1 212,21 0 0,5-1-459,3-2 0,-2-3 459,-17-4 0,2-3 0,1-1 0,6-1 0,-7-2 0,-5-3 0,-2-2 0,32-13 0,-2-1 0,-40 11 0,-5 0-13,8-7 1,-2-3 12,0-2 0,-6 0 0,-1-7 0,16-14 403,-55 38-403,-2-3 937,-1 0-937,-3 2 27,0-9-27,-3 9 0,0-2 0,0-7 0,0 9 0,0-11 0,0 10 0,0-5 0,0 9 0,0-12 0,0-3 0,0-38 0,-5 5 0,3-23 0,-8 10 0,4 16 0,-4-33 0,4 40 0,-6-29 0,9 50 0,-8-9 0,-1 15 0,5 4 0,-20-38 0,15 33 0,-10-18 0,8 18 0,8 15 0,-4-10 0,5 12 0,-1-3 0,1 3 0,-17-11 0,12 7 0,-39-26 0,19 16 0,-28-22 0,-2 9 0,10 2 0,3 11 0,-2 1 0,-11-7 0,-21 1 0,2 2 0,22 9 0,-5 3 0,-4 2 0,-28 1 0,32 3 0,0 2 0,-32 2 0,10 0 0,-1 0 0,30 0 0,-2 0 0,-34 0 0,21 0 0,0 0 0,-21 0 0,40 0 0,-1 0 0,-4 0 0,3 0 0,-19 0 0,-28 3 0,64-3 0,5 7 0,17-1 0,5 1 0,-6 2 0,8-4 0,2 1 0,-4 1 0,-6 11 0,1-8 0,0 8 0,6-12 0,3 1 0,-2-2 0,0 1 0,5-4 0,0 1 0,2-1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04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87 24575,'0'37'0,"0"9"0,0 3 0,0 6 0,0-5 0,0 3-860,0 42 0,0 3 860,0-28 0,0-1 0,-1 17 0,2 3 0,5-1 0,1-2 0,-3-21 0,3 0 0,11 31 0,4-2 0,-10-40 0,1-5 278,7 2 1,2-4-279,12 11 284,9-8-284,-2-11 0,4 3 0,-6-3 0,3 1 0,13 6 0,3-1 0,2-2 0,-2-2 0,-16-13 0,1-2 0,24 11 0,-3-4 0,-4-2 0,9-6 879,-36-16-879,-13-9 0,12 0 0,-1-5 0,9 0 0,39-29 0,-7-4 0,-25 13 0,-1-2 0,15-17 0,-27 22 0,-5-8 0,-20 15 0,21-16 0,-8 3 0,-3 8 0,13-13 0,-20 18 0,10-14 0,2-4 0,-3-9 0,15-15 0,-14 12 0,-1 0 0,14-25 0,7-21 0,-23 1 0,-6 20 0,-8-19 0,-5 46 0,0-5 0,0-20 0,0 8 0,-2 1 0,-1-1 0,-4-9 0,-11-22 0,-11 10 0,7 33 0,-7-13 0,19 46 0,-4-7 0,3 3 0,-5 1 0,-7-1 0,-7 3 0,0 2 0,-9-7 0,-6 0 0,-36-13 0,11 6 0,11 2 0,0-1 0,-11-2 0,-20-13 0,40 22 0,0 2 0,-32-5 0,17 4 0,0 2 0,-24 1 0,15 1 0,22 8 0,36 4 0,-8 3 0,9 0 0,0 0 0,-5 5 0,7-1 0,-10 4 0,10-4 0,-7 1 0,12-2 0,-4 0 0,2 1 0,-2-1 0,0 2 0,-2 0 0,7 0 0,-8 3 0,2 1 0,-11 6 0,11-7 0,-7 5 0,1 4 0,4-5 0,-7 10 0,13-10 0,-1-3 0,-5 18 0,9-19 0,-7 14 0,10-18 0,-3 1 0,6-3 0,-2-2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22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713 1 24575,'-9'2'0,"0"2"0,0 3 0,-5 4 0,3 3 0,-30 29 0,11 3 0,-9 9 0,18-15 0,11-8 0,3-10 0,1 1 0,4-10 0,4 0 0,5 2 0,-1 0 0,11 2 0,1 0 0,12 10 0,-11-8 0,11 11 0,-14-17 0,2 5 0,10 1 0,-3-5 0,25 3 0,6 0 0,11 2 0,-7-8 0,-1-1 0,13 1 0,-33-9 0,15 3 0,-30-5 0,6 0 0,-1 0 0,-17 0 0,2-4 0,-6-1 0,0-2 0,3-3 0,-6 3 0,9-11 0,-10 10 0,6-12 0,-6 5 0,0-5 0,-2-5 0,-2 11 0,0-8 0,0 1 0,0 4 0,0-10 0,0 17 0,0-8 0,-3 1 0,0-3 0,-1 5 0,-1-4 0,1 5 0,-6-4 0,4 8 0,-14-10 0,4 12 0,-19-12 0,-45 3 0,8 3 0,18 7 0,-4 1 0,-8 2 0,0 2 0,15 2 0,-3 0 0,-36 0 0,-1 0 0,32 0 0,3 0 0,-11 0 0,0 0 0,3 0 0,6 0 0,-4 0 0,-18 0 0,66 0 0,-1 0 0,6 0 0,4 0 0,-3 0 0,5 0 0,1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1:37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24575,'6'21'0,"23"27"0,8-3 0,18 19 0,1-14 0,-16-13 0,1 0 0,26 16 0,-10-6 0,0 1 0,19 12 0,-1 2 0,-30-26 0,-10-11 0,-10-12 0,0-2 0,-11-5 0,-6-4 0,-3 0 0,3 2 0,-3-1 0,5 3 0,-4-1 0,2-3 0,-4 0 0,-1 0 0,-1-2 0,-2 2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1:38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24575,'76'12'0,"-4"11"0,2-1 0,4 4 0,-21-3 0,-1 2 0,6 4 0,3 5-1154,15 18 1,-2 2 1153,-25-15 0,0 3 0,10 10 0,6 6 0,-7-4 0,-13-11 0,-3 0 0,16 15 0,0 2 198,-9-2 0,-5-2-198,-12-19 0,-2-1 230,3 8 0,-4-7-230,-7-14 0,-20-19 0,-4-4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29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24575,'31'0'0,"2"0"0,17 2 0,-17-1 0,52 2 0,-25-3 0,-12 0 0,6 0 0,17 0 0,-1 0-393,-17 0 1,2 0 392,12 0 0,7 0 0,-5 0 0,-2 0 0,-5 0 0,4 0 0,-5 0 0,15 3 0,-61-2 0,8 1 0,-17-2 0,2 0 0,-6 0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13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24575,'7'2'0,"1"1"0,3 5 0,18 0 0,3 3 0,13-1 0,33 7 0,-8-3 0,-6-7 0,2-2 0,25 2 0,-32-7 0,4 0 0,4 0 0,-1 0 0,-13 0 0,0 0 0,20 0 0,-6 0 0,-14 0 0,-2 0 0,-47 0 0,0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31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24575,'4'3'0,"7"-2"0,4-1 0,0 2 0,14 5 0,-3 0 0,24 11 0,2 1 0,5 2 0,-10-2 0,2 2 0,10 5 0,6 5 0,-5-3 0,-6-3 0,-2 0 0,17 11 0,-4-1-6784,10 5 6784,-3-6 0,-29-12 0,-5-8 0,-25-11 0,-3-1 0,-4-2 0,-1 0 6784,3 2-6784,-3-1 0,2 1 0,-1-2 0,-1 1 0,1 0 0,-1 1 0,-1-2 0,0 0 0,1 0 0,-1 0 0,-1 0 0,-1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33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24575,'6'4'0,"1"-1"0,0-1 0,-1-2 0,7 0 0,-6 0 0,88 0 0,-25 6 0,-5-5 0,4 0 0,-10 3 0,-6-1 0,7-3 0,4 0 0,-52 2 0,-6-2 0,-4 2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33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24575,'3'62'0,"0"9"0,-3-21 0,0 2 0,0 39 0,0-19 0,0-4 0,0-5 0,0 6 0,0-49 0,0-14 0,0 7 0,0-10 0,0-1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34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408 0 24575,'7'15'0,"-1"1"0,-6 33 0,-9-13 0,-10 27 0,-33 5 0,3-18 0,7-11 0,-1-3 0,-8-4 0,-2-1 0,24-21 0,15-8 0,-8-2 0,13 0 0,-6 0 0,11-4 0,-1 2 0,3-3 0,0 3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35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24575,'16'16'0,"4"-3"0,-10-1 0,15 8 0,-9 6 0,6 1 0,-5 8 0,-5-5 0,-2 5 0,1 34 0,-6-11 0,0 31 0,-5-44 0,0-4 0,0-26 0,0-10 0,0 4 0,2-7 0,0 0 0,4-2 0,1 0 0,2 0 0,14 0 0,4 0 0,23 0 0,12 0 0,-21 0 0,7 0 0,-40 2 0,3-2 0,-9 2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37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24575,'14'8'0,"-4"2"0,1-1 0,-3 8 0,-3-4 0,4 10 0,-2-3 0,6 1 0,-6 3 0,-1-9 0,-1 5 0,-2-6 0,0-3 0,0 10 0,-6-6 0,0-1 0,-6 4 0,4-12 0,-5 5 0,-1-4 0,3-4 0,-11 2 0,6-1 0,-9 1 0,1 4 0,8-3 0,-4 3 0,11-4 0,-2-1 0,5 0 0,1 0 0,4 3 0,1 0 0,11 24 0,8 0 0,6 9 0,1-10 0,-6-18 0,0-1 0,7-2 0,24 1 0,-23-4 0,8-2 0,-34-4 0,-3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41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3722 1 8191,'-13'5'0,"-30"16"5063,7-9-5063,-41 25 2818,41-25-2818,-7 9 1719,-3 1-1719,15-7 3392,-11 11 0,-2 2-3392,-8 6 0,13-4 0,-3 3 0,-2 3 0,4-2 0,-7 5 0,-15 19 0,52-45 0,-7 12 0,6-9 0,0-1 0,2-4 0,1 1 0,-2 1 0,-2 6 0,5-7 0,-5 8 0,2-5 0,-6 6 0,9-9 0,-4-2 0,-3 8 0,6-10 0,-10 12 0,7-11 0,3-2 0,-10 7 0,10-6 0,-18 18 0,5-4 0,-4 7 0,-31 41 0,14-7 0,-11 15 0,-6 7-547,16-24 0,-2 4 547,-5 11 0,-6 10 0,5-7 0,-2-2 0,3-3 0,7-9 0,-1 4 0,2-2 0,6-5 0,2-1 0,1-4 0,-5 5 0,-2 2 0,1 6 0,-2 6 0,1-7 0,2-10 0,0-3 0,-9 22 0,0 5 0,-3 2 0,1-2 0,9-17 0,0 3-525,0 6 0,-2 8 0,2-7 525,-1-3 0,2-2 0,-4 16 0,2 0 0,8-13 0,2-4-100,7-19 0,1 1 100,-11 28 0,1-1 0,13-32 0,1 0 0,-9 20 0,0 6 0,-2 10 0,0-1-719,4-13 1,-1 4 718,-5 10 0,-4 9 0,4-7 0,4-1 0,0-2 0,2-13 0,-2 4 0,2 2 0,2 7 0,3 2 0,0-6 0,-2 7 0,0 1 0,5-15 0,-1 9 0,1-1 0,2-8 0,-3 9 0,1-4 0,-5 20 0,0 2 0,6-6 0,2-3 0,-1-20 0,0 4 0,4 13 0,2 10 0,-1-6 0,-2 2 0,0 3-369,6-15 0,0 10 0,1 1 0,1-8 369,1-5 0,1-6 0,1 4 0,-1-3 0,1 4 0,0 3 0,1-1 0,0 6 0,1 1 0,1 0 0,-1-3 0,-1 8 0,1-4 0,1 9 0,0-19 0,2 8 0,-1 5 0,1-1 0,1-3 0,0-8 0,1 24 0,2-9 0,1 5 0,-1-20 0,1 3 0,1 3 0,1 0 0,2-1-488,0-1 1,3 1 0,0-1-1,0-2 1,0-4 487,4 22 0,1-5 0,2 9 0,-4-24 0,2 8 0,1 4 0,1-1 0,-1-5 0,-2-8 0,5 14 0,-1-10 0,2 4 0,-1-3 0,3 3 0,0 0 0,-1-5-223,2 5 0,0-4 1,-1-4 222,4 14 0,2 2 0,1-2 0,5 6 0,-5-10 0,-5-11 0,-1-3 0,-1-10 0,2 4 0,-1-3 0,10 17 0,-2-5 0,-10-19 0,-1-3 514,6 7 1,-3-6-515,-4-11 2052,-15-32-2052,5 6 4471,-6-8-4471,9 10 1335,-4-8-1335,-1 0 0,0-2 0,1 1 0,2-4 0,4 6 0,7 0 0,13 7 0,8 3 0,10 0 0,6 2 0,-13-3 0,5-1-302,12 0 1,8 1 0,-5-3 301,1 0 0,0-2 0,19 1 0,4-4 0,-1-8 0,-2-1 0,-20 0 0,0-1 0,21-3 0,0 0 0,-27 0 0,-3 0 0,1 0 0,1 0 0,3-2 0,3-4 0,28-10 0,1-6 0,-23 6 0,1-5 0,-2-6 0,4-4 0,-8 0 0,-10 2 0,-4-2 0,14-11 0,-4-3-3243,-22 10 1,-6 1 3242,19-14-936,-17 5 936,-3 3 0,1-2-313,-7 5 0,3-5 313,16-16 0,9-10 0,-4 4 0,-1 1 0,0-2-473,0-4 1,4-7 0,1-3 472,-8 10 0,1-3 0,1-1 0,-2 2 438,-4 7 1,-1 2 0,1-2-1,4-4-438,-2 3 0,4-5 0,3-3 0,0 1 0,-2 3 0,-4 7 0,16-18 0,-5 9 0,3-3 0,-6 7 0,3-1 0,0-1 0,0 2-259,-5 4 0,0 1 0,0 2 0,-4 4 259,4-2 0,-3 5 0,3-5 0,3-6 0,5-5 0,-2 1 0,-6 7-63,11-11 1,-5 4 62,-12 13 0,1-2 0,-5 2 0,1-8 0,-4 2 0,1 4 0,-1-2 0,-3-4 0,1-4 0,-2 7 0,5-3 0,-4 2 0,6-8 0,-1 0 0,-5 10 0,2-3 0,0 1 0,-1 5 0,0 1 0,-2 3 0,-1-1 0,2 0 0,4-6 0,4-5 0,-6 7 0,-9 11 0,-3 2 0,12-13 0,-2 1 2063,12-18-2063,-20 34 3502,7-9-3502,-29 37 2929,15-19-2929,-17 19 1281,2-2-1281,-2-4 0,-2 9 0,4-12 0,-2 7 0,1 0 0,-2-1 0,-4 9 0,1-11 0,0 9 0,4-13 0,-3 3 0,5-12 0,13-34 0,-8 7 0,8-5 0,-13 5 0,-3 24 0,10-64 0,-4 25 0,-4 18 0,-1-4 0,-4-12 0,-2-1 0,0 13 0,0-2 0,-3-22 0,0-1 0,3 23 0,1 2 0,-3 0 0,0 1 0,2 5 0,0-2 0,-2-22 0,-2-1-398,1 19 1,0-2 397,1-7 0,-1-8 0,-1 8 0,-1 7 0,-2 0 0,-3-11 0,-1-7 0,0 7 0,-1 10 0,-1 2 0,-4-25 0,-2-4 0,-2 0 0,0 1 0,4 18 0,-1-3 0,-3-1 0,-3-5 0,2 7 0,2 7 0,-1 1 0,-4-6 0,-4-5 0,2 8 0,4 15 0,-1 2 0,-18-42 0,1 7 0,11 31 0,-5-19 0,13 17 0,1 11 0,-4-10 0,-2 0 795,0 3-795,-5-9 0,23 43 0,6 5 0,-5-11 0,1 3 0,-7-23 0,-10-9 0,11 13 0,-10-8 0,17 33 0,-7-16 0,6 15 0,-5-11 0,-1-15 0,5-14 0,-12-27 0,15 27 0,-7 7 0,5 1 0,-3 1 0,-1-2 0,-1-3 0,-5-18 0,-4-22 0,5 27 0,6 24 0,-1-17 0,1 18 0,-1-13 0,-5-46 0,6 36 0,1-6 0,0-2 0,4-2 0,-9-18 0,10 11 0,-6 41 0,6-23 0,-2 31 0,3 4 0,-3-6 0,3 1 0,-14-41 0,5 12 0,-2 1 0,-1-1 0,-1 0 0,-5-28 0,-5 7 0,8 12 0,-1 14 0,-1 1 0,-3-13 0,-7-4 0,-20-17 0,13 28 0,-21-21 0,17 27 0,2 17 0,8 5 0,11 15 0,-2 3 0,10 10 0,-4-6 0,-2 4 0,1 0 0,-6-3 0,0 0 0,6 6 0,-8-3 0,7 3 0,-27-2 0,23 1 0,-36-1 0,16 5 0,-22 0 0,7 1 0,-2-2 0,-28-5 0,0 6 0,-1-1 0,-11-12 0,31 12 0,-1 0 0,4-5 0,2 0 0,-34 4 0,6-4 0,-2-1 0,35 7 0,2-1 0,-17-6 0,-4 1 0,-2 4 0,2 2-266,21-3 0,-2 0 266,-12 2 0,-8 1 0,7 1 0,7-1 0,2 0 0,-17 0 0,-1 0-26,15 0 0,2 0 26,6-3 0,-2-1 0,-30-1 0,-2 1 0,24 0 0,1-1 0,-8 1 0,-1 2 0,-1 1 0,5 2 0,-28-1 0,15 0 0,2 0 0,-2 0 0,29 0 0,4 0 0,0 0 0,9 0 0,13 0 530,6 0-530,-5 0 54,5 0-54,-13 4 0,-17 3 0,19 1 0,-15 1 0,21-2 0,3 2 0,-2-3 0,9 4 0,7-9 0,-2 3 0,7-4 0,-1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1:41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24575,'46'53'0,"-7"-10"-9831,-5-11 8341,-4-4 4308,7 13-2818,-4-1 0,3 4 0,27 34 0,-23-28 0,1 1 0,-7-2 0,-4-3 1719,9 7-1719,0 11 0,-30-54 0,-3-4 6784,-2-6-6784,1 2 0,-1 0 0,-1 3 0,-1-1 0,-2 4 0,0 4 0,0-2 0,0 10 0,0-12 0,2 8 0,-2-9 0,4-1 0,-4-4 0,2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1:39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24575,'13'6'0,"7"10"0,1-4 0,-4 5 0,23 25 0,-6 0 0,28 33 0,-19-27 0,1-1 0,17 20 0,-5-4 0,-1-2 0,2-1 0,-17-11 0,1 1 0,-5-7 0,-2-2 0,26 35 0,-12-22 0,-3-3 0,-5-4 0,9 2 0,-42-44 0,-1-1 0,-1-4 0,-1 0 0,-2 0 0,0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05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1172 483 8191,'-25'0'0,"-3"3"5063,12 5-5063,0 1 2818,-6 5-2818,-32 45 0,9-8 0,1 4 0,1 6 0,15-16 0,3 3 635,-12 26 1,2 3-636,13-14 0,2-1 0,-9 14 0,0 3 0,8 5 0,3-3 0,0-18 0,2 2 0,7 2 0,1 7 0,4-6 0,2-2 0,4-2 0,6 21 0,7 4 2727,13 2 1,6-5-2728,-6-20 0,6 1 0,6 2 0,8 6 0,-2-9 0,3-5 0,2-5 0,15 15 0,8-3 0,-16-25 0,3-3 0,-1-5 0,12 0 0,1-4 0,-8-1 0,4 0 0,-5-6 0,3-10 0,-4-3 0,1 1 0,-3-1 0,36 3 0,-36-6 0,-1-2 0,22 2 0,-9-4 0,1-3 0,10-7 0,-28 2 0,0-5 0,-7-7 0,-4-4 0,18-15 0,0-10 632,-33 17-632,-19 9 1145,9-27-1145,5-5 0,3-15 0,3-8-612,-6 17 0,0-3 612,0-8 0,0-7 0,-2 6 0,-4 3 0,-3 2-184,3-17 1,-2-1 183,-9 19 0,-2 2 0,-1 11 0,-1-1 0,-1-23 0,0-1 0,-3 23 0,0 1 0,1-15 0,-2-2 0,-4 0 0,-2 2 0,0 14 0,-2 1 0,-11-20 0,-3 2 0,-16-20 0,16 42 0,-3 1 0,-8-4 0,-2 2 0,-15-15 0,-8 6 0,-6 3 0,22 25 0,-2 2 0,-18-15 0,-7-1-3129,-19 2 1,-4 4 3128,18 5 0,-6 0 0,10 7 0,-8-2 0,-2 0 0,8 4-517,-18-3 0,0 3 517,6 1 0,-6-1 0,3 3-212,13 5 0,2 1 0,1 2 212,-19-2 0,-3 0 0,7-3 0,-4-3 0,7 4 0,7 5 0,2 1 0,5-4 0,-4-2 0,6 3 0,8 3 0,5 3 0,1-1 0,6 1 0,-3 1 5430,36 6-5430,-7 3 2596,11 0-2596,-2 2 1492,4 1-1492,6-1 0,-1-1 0,4-2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14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24575,'6'5'0,"6"15"0,-6 24 0,3 21 0,-21 20 0,4-19 0,0-1 0,-8 2 0,3 32 0,18-69 0,0 5 0,10 25 0,-4-15 0,2 9 0,-5-24 0,0-12 0,2-2 0,-3-9 0,10 2 0,-4-1 0,2-3 0,21 3 0,-10-7 0,61 7 0,-17-6 0,-21 1 0,4-1 0,13-1 0,0-2 0,30 1 0,-19 0 0,-5 0 0,-21 0 0,5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08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989 1 24575,'-6'13'0,"1"-2"0,-7 6 0,-6 3 0,5-4 0,-48 52 0,20-12 0,-10 6 0,-2 3 0,20-21 0,2-1 0,-8 3 0,-1 0 0,3 0 0,2-2 0,-17 30 0,10-7 0,0 3 0,14-18 0,0 2 0,0 7 0,-2 6 0,2-4 0,-3 3 0,2 0-221,-6 20 0,2 2 221,8-3 0,3-5 0,5-21 0,2 0 0,2 22 0,4-3-8,2 1 8,7 2 0,3-22 0,0-30 0,11 25 0,4-29 442,-3 9-442,17-11 8,-22-17-8,35 3 0,-16-5 0,30 3 0,22 4 0,-12 2 0,-5-6 0,0-2 0,8 2 0,-23-3 0,2-2 0,0-4 0,-2-2 0,32-10 0,-11-1 0,0-4 0,22-18 0,-17 5 0,-1-2 0,10-10 0,-29 16 0,0-3 0,-5-3 0,-3-2 0,21-24 0,-27 22 0,-4 1 0,-4-5 0,-20 18 0,-7 15 0,2-12 0,-5 10 0,3-19 0,-4 19 0,-2-21 0,6-23 0,1-2 0,1 3 0,2-1 0,9-15 0,-2-1 0,-2 29 0,-12 28 0,0-17 0,-3 7 0,0-16 0,0-19 0,0 3 0,-5 3 0,-2-2 0,-1-17 0,-4 15 0,-1 5 0,3 11 0,-8-5 0,9 34 0,-2-2 0,-4-4 0,3 3 0,1 0 0,-9-7 0,13 14 0,-11-10 0,2 10 0,5 3 0,-11 0 0,5 2 0,4 3 0,-11-8 0,15 7 0,-13-7 0,-35 7 0,-2-2-6784,-39 3 6784,24 0 0,2 0 0,9 0 0,6 2 0,22-1 0,-5 1 0,29 0 6784,-17 4-6784,19-1 0,-4 3 0,0 0 0,-1 0 0,-6 3 0,7-5 0,3-2 0,-3 4 0,4-4 0,-8 6 0,7-6 0,0 3 0,3-4 0,0 2 0,5-4 0,0 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34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24575,'13'0'0,"-2"0"0,-1 0 0,-4 0 0,9 0 0,1 0 0,14 5 0,33 0 0,-25 4 0,19-4 0,-10-2 0,-11-3 0,32 0 0,-39 2 0,7-2 0,7 7 0,-7-6 0,32 3 0,-42-4 0,4 0 0,-26 0 0,0 0 0,3 0 0,-2 0 0,10 0 0,0 0 0,0 0 0,0 0 0,-2 0 0,-4 0 0,49 7 0,-7 1 0,43 0 0,-10-1 0,-1-7 0,-34 0 0,-12 0 0,-35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35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24575,'5'-2'0,"-1"0"0,2 0 0,-1 1 0,10-3 0,-2 3 0,9-2 0,1 3 0,7 0 0,42 0 0,-12 0 0,-11 2 0,2 2 0,1 2 0,-1 2 0,-2 2 0,3 2 0,32 6 0,3-1 0,-28-4 0,-1 0 0,15 1 0,-2 0 0,22 0 0,-18-6 0,-27-2 0,-17-6 0,-25 0 0,-1 0 0,-1 0 0,0 0 0,-1 0 0,-1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48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 24575,'-17'-3'0,"4"7"0,-5 1 0,6 15 0,1-5 0,-1 9 0,2-1 0,-1 7 0,-4 43 0,2-13 0,-5 30 0,6-29 0,5-24 0,3 1 0,4-30 0,2 6 0,-2-8 0,4-1 0,-1-3 0,1 4 0,0-5 0,3 3 0,-4-4 0,1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49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24575,'-12'23'0,"-2"32"0,-2-7 0,4 20 0,8-34 0,4-5 0,0-5 0,4-9 0,-1-2 0,17 7 0,-9-8 0,15 8 0,-16-14 0,10 3 0,-7-8 0,12 5 0,-11-6 0,7 0 0,-9-4 0,-1 1 0,-1-7 0,-10-2 0,2-7 0,-2 4 0,0-5 0,0 3 0,0 2 0,-6-14 0,3 17 0,-3-9 0,-1 6 0,3 2 0,-8-22 0,7 19 0,-1-11 0,6 18 0,0 2 0,0-5 0,-2 6 0,-1-4 0,-3 5 0,-3-5 0,-2-2 0,1 1 0,2 2 0,6 7 0,0 2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50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 24575,'-10'5'0,"-7"9"0,1-1 0,-6 10 0,16-7 0,-7 5 0,7-1 0,2-6 0,10 3 0,0-8 0,4 6 0,5-3 0,-2 3 0,40 42 0,-13-6 0,6 3 0,-4-5 0,-36-41 0,19 23 0,-21-24 0,4 10 0,-7-4 0,1-4 0,-5 12 0,2-14 0,-4 6 0,1-7 0,-10 0 0,-38-1 0,2-3 0,-31-2 0,40 0-1696,10 0 0,25 0 0,4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50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24575,'31'0'0,"-12"0"0,13 0 0,-21 0 0,29 3 0,-11-2 0,30 2 0,32 3 0,-39-4 0,26 4 0,-65-6 0,0 0 0,-8 0 0,1 0 0,-1 0 0,3 0 0,-3 0 0,4 0 0,-7 0 0,2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51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24575,'2'22'0,"0"19"0,-2 30 0,0 8 0,0-14 0,0 0 0,0 17 0,0-29 0,0 3 0,0 2 0,0-4 0,0 11 0,0 29 0,0-79 0,0 7 0,2-13 0,1-4 0,1 1 0,0-4-1696,1-2 0,-3 2 0,0-2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52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 24575,'-15'0'0,"-2"2"0,9 0 0,0 2 0,-8 6 0,10-2 0,-5 7 0,9-8 0,2 8 0,2-9 0,1 12 0,9 4 0,24 50 0,6-8 0,3-3 0,4 0 0,21 9 0,-26-26 0,-2-4 0,0-5 0,-14-10 0,-19-19 0,-3-1 0,-3-1 0,-1 3 0,-2-1 0,-2 3 0,-1-2 0,-1-3 0,-9 1 0,4-4 0,-11 2 0,11-3 0,-4 0 0,4-2 0,2 1-1696,1-1 0,3 2 0,1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53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24575,'0'52'0,"-4"-17"0,-3 43 0,1-25 0,1 0 0,7-9 0,5-14 0,3-4 0,-3-13 0,12 11 0,-8-8 0,7 1 0,-6-7 0,-7-10 0,3 0 0,-1-2 0,15-7 0,-10 1 0,8-6 0,-15 4 0,-3 0 0,0-1 0,-2 5 0,2-1 0,-2 1 0,0-6 0,0-5 0,0 4 0,0-4 0,0 10 0,0-2 0,0-6 0,0 8 0,0-6 0,0 7 0,2 3 0,1-3 0,1 5 0,4 8 0,3 6 0,-3 6 0,9 40 0,-4-11 0,1 9 0,2-16 0,-10-25 0,4 5 0,-7-9 0,5-4 0,-3-4 0,2-1 0,-1-1 0,-1-2 0,1-8 0,-3 4 0,1-13 0,-4 13 0,0-5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15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1 24575,'-9'4'0,"-2"5"0,-9 24 0,-7 10 0,-10 29 0,13-22 0,3 2 0,-10 39 0,13-16 0,4 0 0,6 17 0,2-6 0,6-47 0,3-26 0,1-6 0,2 6 0,4-2 0,-4-5 0,6 11 0,-5-9 0,2 4 0,-3-6 0,-2-3 0,7 1 0,-5-3-6784,12 2 6784,-5-3 0,16 0 0,20 0 0,6-6 0,7-4 0,26-15 0,-9-8 0,1 6 6784,-21 0-6784,-43 19 0,-3-4 0,-10 4 0,1-5 0,-4 6 0,0-5 0,0 6 0,0-2 0,0-5 0,-2 4 0,-4-20 0,3 19 0,-5-12 0,5 16 0,-2-8 0,2 6 0,-4-12 0,3 7 0,-4-4 0,-1 2 0,-8-4-6784,3 5 6784,-14-14 0,7 7 0,2 2 0,-1-1 0,8 11 0,-7-2 0,4 5 6784,-5 3-6784,3 3 0,4 0 0,-4-2 0,11 1 0,-2-1 0,5 2 0,1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55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24575,'2'24'0,"0"-12"0,-2 33 0,0-28 0,0 21 0,0 9 0,0-2 0,0 9 0,0-15 0,0-24 0,0 11 0,0-11 0,0 17 0,0-18 0,0 7 0,0-11 0,0 2 0,2 0 0,-2-6 0,2 4 0,0-7 0,-1 3 0,1-4 0,-2 3 0,0-1 0,0-4 0,0-7 0,0-7 0,0 0 0,0-7 0,0 7 0,0-2 0,3-5 0,-3 13 0,6-14 0,-2 9 0,-1-2 0,3-5 0,-3 14 0,2-7 0,1 8 0,-1 3 0,3 0 0,1 2 0,-2 0 0,6 0 0,-8 0 0,5 0 0,-3 0 0,0 0 0,8 2 0,-9 1 0,16 3 0,-17-1 0,7 2 0,-5 18 0,2-7 0,2 19 0,-2-17 0,-5 13 0,-1-12 0,-3 3 0,0-4 0,0-12 0,0 7 0,-2-8 0,1 0 0,-11 5 0,5-6 0,-13 5 0,-8-4 0,-5 1 0,-30 7 0,17-8 0,-5 2 0,21-9 0,9 0 0,6 0 0,3 0 0,8 0 0,2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56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24575,'59'11'0,"-18"-9"0,55 14 0,-57-12 0,11 2 0,-35-3 0,-10-3 0,7 0 0,-6 0 0,2 0 0,-2 0 0,-1-2-1696,1 2 0,-3-2 0,-1 2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57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24575,'16'56'0,"-2"2"0,-3 25 0,-7-14 0,-1 1 0,-3 28-525,0-8 1,0 1 524,0-38 0,0-3 0,0 10 0,0 2 0,0-5 0,0-2 344,0 36-344,0-29 0,0-4 0,0-5 174,0-4-174,0-34 0,0-8 0,0 8 0,0-12 0,0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58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24575,'2'-5'0,"1"-1"0,1 5 0,1-1 0,1 2 0,62 0 0,-20 0 0,7 0 0,-1 0 0,-15 0 0,-1 2 0,-33-1 0,-1 3 0,1-2 0,5 11 0,-4-6 0,10 12 0,-7-7 0,2 2 0,-2 1 0,-7-5 0,2 2 0,-4-4 0,2 2 0,-2-1 0,0-2 0,-2 3 0,2-5 0,-16 13 0,7-7 0,-10 6 0,-6 5 0,8-13 0,-4 9 0,1-11 0,6-2 0,-2-1 0,4-2 0,4 0 0,1-1 0,0 1 0,2-2 0,3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59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24575,'9'0'0,"-1"0"0,-1 4 0,1 5 0,16 34 0,-9-7 0,4 22 0,-14-18 0,-5 0 0,0 29 0,0-11 0,0 3 0,0-29 0,0-21 0,0-6 0,0-1 0,0-11 0,1 2 0,3-16 0,0 10 0,3-13 0,1 8 0,7-26 0,-1 14 0,1-12 0,2-2 0,-9 25 0,10-19 0,-12 30 0,6-12 0,-7 12 0,7-9 0,-7 10 0,4-4 0,-7 7 0,0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6:59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24575,'27'11'0,"8"-1"0,24 0 0,-1-4 0,31-5 0,-43-8 0,-4-1 0,-27-4 0,-7 4 0,-2-4 0,-4 4 0,-2-7 0,0 0 0,0 2 0,0 2 0,0 9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00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0 24575,'-91'36'0,"22"-2"0,23-14 0,1 3 0,-25 28 0,29-25 0,-11 19 0,43-37 0,-10 10 0,16-4 0,-1-4 0,4 12 0,0-6 0,0 0 0,0 4 0,3-4 0,1 7 0,-1-10 0,5 9 0,-5-14 0,2 6 0,-3-6 0,-2-3 0,0 1 0,0-2 0,2-1 0,7-1 0,14-2 0,44 0 0,-26 0 0,28 0 0,-55 0 0,7 0 0,-6 0 0,5 0 0,29 0 0,-13 0 0,23 0 0,-25-3 0,-12 2 0,-9-6 0,-10 4 0,-1-3 0,-2 4 0,0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00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24575,'25'2'0,"2"1"0,44 12 0,20-10 0,-14 2 0,4-2-798,-5-4 1,-1-2 797,1 1 0,-2 0 167,-8 0 0,-5 0-167,18 0 0,-27 0 0,-39 0 0,-11 0 0,0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01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24575,'4'9'0,"0"-1"0,30 17 0,13-5 0,7 6 0,7-1 0,-11-11 0,3-3 0,20 8 0,7-4-736,-13-10 0,3-3 1,-1 0 735,17 2 0,5-1 0,-18-2 0,7-1 0,0-1 0,-9 1 0,11 0 0,-6 0 0,11 0 0,-12 0 528,-21 0-528,-47 0 0,-5 0 0,-9-4 0,-4-3 0,4 2 0,-1-1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19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24575,'0'15'0,"0"1"0,-3 7 0,0-3 0,-1 3 0,1-8 0,3 1 0,0 1 0,0-1 0,0 11 0,0 3 0,0 5 0,-9 24 0,7-13 0,-7 5 0,9-26 0,0-12 0,0-4 0,1-4 0,4 5 0,-2-5 0,3 3 0,-2-1 0,1-4 0,1 1 0,1-4 0,-3 0 0,9 2 0,-6-1 0,6 2 0,0 0 0,2 0 0,34 10 0,-3-2 0,25-1 0,19 1 0,-44-9 0,16 3 0,-54-5 0,0 0 0,-2 0 0,-1 0 0,0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28:41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16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24575,'-31'18'0,"-7"8"0,19-8 0,-2 2 0,13-5 0,3-8 0,3 4 0,0-5 0,8 7 0,-2 2 0,4 0 0,11 12 0,1-5 0,1 1 0,25 14 0,-14-11 0,21 17 0,-21-14 0,-12-3 0,-12-13 0,1 5 0,-5-12 0,7 12 0,-8-12 0,4 5 0,-5-5 0,-2 1 0,0 0 0,-4 1 0,-6 1 0,-7-1 0,4-2 0,-7 0 0,4-5 0,2 2 0,-10-3 0,17 0 0,-6 0 0,3 0 0,2 0 0,-1 0 0,5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20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24575,'-5'5'0,"-1"1"0,3 8 0,-1-4 0,4 4 0,0-6 0,2-3 0,14 15 0,-8-12 0,22 21 0,-9-8 0,5 15 0,0-5 0,-1 3 0,-14-18 0,18 14 0,-25-20 0,15 8 0,-18-12 0,3 1 0,-4-2 0,-2 3 0,2-3 0,-6 5 0,3-3 0,-4 2 0,-6 1 0,5-4 0,-12 2 0,10-6 0,0 0 0,1-2 0,4 0 0,-3 0 0,3 0 0,-8 0 0,-2 0 0,2 0 0,-4 0 0,11 0 0,-2 0 0,5-2 0,-1 0 0,2-3 0,-2 1 0,-3-1 0,2 3 0,1 0 0,2 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22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24575,'-4'34'0,"-2"2"0,-18 23 0,11-14 0,-14 23 0,20-41 0,0 4 0,7-17 0,2-6 0,0 7 0,1-8 0,1 0 0,0-1 0,1-2 0,-1 1 0,0-1 0,-1-1 0,3 3 0,-1-4 0,1 3 0,0-1 0,1-2 0,4 1 0,-2 1 0,0-4 0,-1 2 0,4-5 0,-2 0 0,8-3 0,5-8 0,4-6 0,-1-5 0,-11 7 0,-9-2 0,-2 10 0,-3-2 0,5-1 0,-4 6 0,1-2 0,1-1 0,-2 4 0,2-2 0,-1 3 0,-1 5 0,1 11 0,-3 3 0,12 37 0,-10-15 0,12 23 0,-3 10 0,0-36 0,2 20 0,-8-46 0,0 2 0,-2-7 0,4-4 0,-5 1 0,0-3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23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24575,'-2'37'0,"-6"4"0,1 8 0,1 4 0,-3 19 0,1-18 0,-2 1 0,-1 29 0,-4-8 0,-1 14 0,5-35 0,5 4 0,-1 0 0,6-28 0,-2 34 0,3-51 0,0 22 0,0-26 0,0 2 0,0-4 0,0-26 0,10-29 0,4-14 0,10-20 0,6 18 0,2 6 0,6-4 0,3 0 0,-19 23 0,12-8 0,-26 35 0,8-4 0,-6 7 0,-2 6 0,1-1 0,1-1 0,-5 2 0,5-5 0,-5 4 0,2-1 0,-3 4 0,0 0 0,1 0 0,-1 2 0,1-1 0,1 3 0,1 0 0,11 16 0,-8-3 0,10 12 0,-15-10 0,0-4 0,-5-4 0,0 1 0,0-6 0,0 11 0,-4-2 0,-6 2 0,-6 1 0,-3-8 0,-5-1 0,4-6 0,3 2 0,-3-4 0,12 1 0,-8 0 0,-1 0 0,8 0 0,-8 0 0,12-2 0,-2 0 0,3 0 0,1 0 0,1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24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24575,'8'0'0,"-1"0"0,-1 0 0,-1 0 0,-1 0 0,1 0 0,8 0 0,0 0 0,18 0 0,-12 0 0,2 0 0,-10 0 0,-7 0 0,3 0 0,1 0 0,-3 0 0,4 0 0,-5 0 0,1 0 0,-1 0 0,2 0 0,-1 0 0,5 0 0,-4 0 0,2 0 0,-2-2 0,-1 2 0,2-2 0,-5 2 0,0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25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24575,'16'89'0,"-2"-11"0,-4-27 0,-1 1-9831,-1 42 8341,4-8 4308,-4 8-2818,-4-37 0,0-2 0,2 27 859,-6-32 1,0 0-860,0 30 0,0-22 0,2 3 6784,-2-38-6784,2-10 0,-2-7 0,0-1 0,0 1 0,0-1 0,0-3 0,0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26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 24575,'9'-7'0,"-2"2"0,-1-1 0,2-2 0,-2 4 0,11-7 0,-9 6 0,14-4 0,-13 5 0,30-5 0,-20 8 0,13-5 0,-19 6 0,-6 4 0,-2-1 0,1 5 0,0-3 0,6 5 0,4 1 0,-2-2 0,1 2 0,-9-2 0,1-2 0,2 12 0,-4-12 0,1 8 0,-2-9 0,-2 1 0,1 4 0,-2-4 0,-1 3 0,0-3 0,-1 0 0,-4 3 0,-2-2 0,-4 9 0,4-9 0,-3 7 0,3-8 0,0 0 0,-3-1 0,4-3 0,-2-1 0,1 0 0,5-2 0,-2 2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27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5 24575,'4'-5'0,"0"13"0,-1 11 0,-6 15 0,-12 25 0,-2-14 0,-6 23 0,12-39 0,4 5 0,7-25 0,0 0 0,0-1 0,0-3 0,0 1 0,0-5 0,2-4 0,4-9 0,6-12 0,11-16 0,-8 11-6784,3-7 6784,-11 26 0,-4-2 0,3 4 0,-1 1 0,-1 0 0,3-2 0,-3 4 6784,1-1-6784,-1 2 0,0-1 0,-1 1 0,5-5 0,-5 6 0,5-5 0,-1 3 0,-3 2 0,5-2 0,-4 4 0,-1-3-1696,0 4 0,-4-2 0,2 2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27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24575,'7'5'0,"-1"0"0,1-4 0,-2 1 0,3-2 0,-3 0-6784,17 0 6784,13 0 0,27 0 0,3-6 0,-8 0 0,-22-5 0,-18 2 0,-10 0 6784,-1 2-6784,-3-2 0,-1 3 0,-2-1 0,0-2 0,0 4 0,0-3 0,-2 3 0,1-2 0,-1 5 0,2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28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527 0 24575,'-7'0'0,"-1"0"0,-4 3 0,4-2 0,-67 13 0,29 0 0,-8 0 0,0 1 0,-2 8 0,-13 4 0,17 0 0,14-12 0,8 3 0,22-13 0,3 2 0,0 8 0,5-8 0,9 21 0,1-13 0,8 17 0,6 2 0,5 6 0,12 9 0,6 4 0,-15-17 0,3 2-234,14 9 1,7 4-1,-5-6 234,-10-11 0,0-3 0,15 9 0,3-4 0,31 0 0,-30-16 0,-6-5 0,-1-2 0,-6-2 0,32 6 701,-32-11-701,-12 0 0,-10-10 0,-23-1 0,0 0 0,-2 1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29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24575,'8'-3'0,"0"1"0,38 2 0,5 0 0,45 0 0,-8 4 0,5 0-1507,-20-4 1,1 1 1506,-2 4 0,6 0 0,-3 0 0,12 0 0,-3 0 0,2 3 0,1 1 157,-7-1 0,1 1-157,5 2 0,-7-1 0,-4 3 0,2-1 0,-77-10 0,2-2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17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24575,'18'0'0,"-1"0"0,-4 6 0,-2-5 0,46 21 0,-14-13 0,28 13 0,-26-13 0,-19-4 0,-9-2 0,-10-3 0,1 2 0,-1-1 0,0 1 0,1-2 0,-3 0 0,1 0 0,-1 0 0,-1 0 0,4-2 0,-2 1 0,4-1 0,-7 2 0,1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29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24575,'70'5'0,"7"1"0,-9 1 0,9 2-1275,-5 1 1,6 2-1,-3-2 1275,18 1 0,4-1 0,-24-2 0,8 1 0,-1-1 0,-8-1 0,13-2 0,-5 0 594,16 2 0,-10-1-594,-19-4 625,-23 4-625,-31-6 0,-8 0 0,-3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40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7 24575,'-17'-3'0,"1"2"0,-26-2 0,25 3 0,-21 0 0,32 0 0,-8 0 0,10 2 0,-2 4 0,1 0 0,-2 4 0,2 1 0,0-3 0,-3 14 0,-4 1 0,-29 39 0,7-10 0,-23 29 0,35-50 0,2 9 0,20-23 0,-2 3 0,1 6 0,-2 3 0,3 4 0,0 55 0,6-16 0,2-6 0,2-1 0,5 4 0,5-5 0,-11-39 0,-6-17 0,9 8 0,-8-2 0,9 0 0,-4-1 0,5-10 0,-2 1 0,0-4 0,1-3 0,1 2 0,6-1 0,5-3 0,5 4 0,36-13 0,-33 12 0,16-9 0,-49 11 0,-2-4 0,-1 3 0,1-1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41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1 240 24575,'9'0'0,"-1"0"0,-3 0 0,3 0 0,4-6 0,32-14 0,-8 1 0,27-19 0,6-8 0,-18 12 0,2-8 0,-25 28 0,-20 6 0,5 1 0,-8 4 0,-1 1 0,-2 11-6784,1 3 6784,-2 27 0,2 4 0,-3 18 0,0 7 0,0-15 0,0 2 0,-1 25 0,2 5 0,1 0 0,2-5 0,-1-24 0,1-4 0,0 2 0,2-7 0,4-17 0,-6-30 0,3 0 6784,-1-2-6784,-1-3 0,17-15 0,-12 10 0,17-15 0,24-19 0,-17 15 0,24-25 0,-40 35 0,-3-3 0,4 2 0,-7 6 0,8-6 0,-15 15 0,1-2 0,-1 3 0,-3 5 0,0 54 0,-2 0 0,-6 26 0,-2 7 0,0-28 0,-2 0 0,-6 22 0,-6 1-213,-5-9 0,-3-5 213,7-21 0,0-2 0,-1 3 0,2-4 0,-2-6 0,4-10 0,-2-10 0,1-1 0,4-10 426,10-6-426,-1-4 0,3 0 0,-3-9-1696,-3-12 0,5 10 0,-3-5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42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24575,'11'17'0,"-1"0"0,-5-10 0,-1 2 0,1 0 0,-3-3 0,3 7 0,-4-5 0,1 4 0,-2-8 0,0-2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43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10 24575,'2'-7'0,"0"5"0,4 9 0,-4-1 0,1 11 0,2 6 0,-4 36 0,3-11 0,-4 15 0,0-33 0,0-7 0,0 15 0,0-19 0,0 17 0,0-22 0,0 5 0,-2-3 0,2-2 0,-2 4 0,2-10 0,-2 7 0,1-10 0,-3 1 0,4-1 0,-4 3 0,2-1 0,-3 6 0,3-6 0,-2 1 0,3-3 0,-7-1 0,3-1 0,-4-1 0,3-2 0,1 0 0,-1 0 0,1 0 0,-2-2 0,1-3 0,1 2 0,-5-7 0,6 9 0,-2-5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43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24575,'10'0'0,"8"3"0,-4 1 0,19 4 0,17 0 0,-19-2 0,19-2 0,-41-4 0,6 0 0,-11 0 0,0 0 0,5 0 0,-4 0 0,5 0 0,-7 0 0,1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45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 24575,'-15'0'0,"-5"0"0,5 3 0,2-1 0,-15 7 0,18-3 0,-17 6 0,1 13 0,11-11 0,-11 21 0,21-26 0,-2 6 0,5 0 0,2-8 0,0 21 0,0-20 0,0 18 0,2-16 0,1 2 0,-1-1 0,0-6 0,2 1 0,-1-4 0,10 0 0,0-5 0,-1 1 0,3-10 0,-6 0 0,-1 0 0,6-15 0,-10 19 0,13-20 0,-10 15 0,3-4 0,-2-3 0,-3 9 0,0-6 0,-3 9 0,-2 0 0,0 3 0,0 1 0,0-1 0,-2 7 0,2 15 0,-2 29 0,13 37 0,-5-23 0,5 0 0,-4-41 0,-6-12 0,5 8 0,-4-12 0,1-1 0,-1-3 0,-2-1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45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0 24575,'0'14'0,"-23"47"0,1-11 0,-4 8 0,-2 3 0,-7 8 0,-1 22 0,23-11 0,7-32 0,11 13 0,-2-47 0,10 11 0,-7-18 0,4 8 0,5-7 0,8 0 0,41-1 0,-17 2 0,22-8 0,-19 8 0,-23-8-6784,4 4 6784,-28-7 0,1 0 0,-4-3-1135,0-6 1,0 7 0,0-5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46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24575,'7'0'0,"-1"0"0,2 0 0,-2 2 0,20 3 0,-1 7 0,18-1 0,-11-1 0,-8-5 0,4-5 0,-12 0 0,13 0 0,-16 0 0,-1 0 0,-6 0 0,-1 0 0,-3-2 0,0-1 0,-2 1 0,0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46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8191,'27'36'0,"-6"4"2531,-2 9 1,-1 5-2532,2 27 0,-13-27 0,-1 4 0,4 8 0,0-1 0,-1 31 0,4-15 0,0-2 0,2 2 2818,0-3-2818,-7-45 1719,-3-24-1719,1 1 6784,-1-4-6784,3 0 0,-3-2 0,1-4 0,-1-2 0,1-3 0,2-12 0,0 1-1696,-3 0 0,-2 6 0,-3 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17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24575,'10'34'0,"-5"1"0,-1 25 0,3 15 0,2 21 0,1-13 0,2 6 0,0-4 0,0-1 0,0 0 0,-1-3 0,-3-6 0,-1-13 0,-2-21 0,-5 15 0,0 8 0,0-4 0,0 0 0,0-2 0,3-8 0,-2 12 0,4-46 0,-5-9 0,6 1 0,-3-5 0,23-6 0,10-15 0,6-5 0,4-4 0,19-23 0,5-6 0,-46 26 0,-19 20 0,-5 4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48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8247,'2'9'0,"7"13"5069,-5-12-5069,10 25 2810,-1-1-2810,1 18 1711,-4 15-1711,-7-28 6738,-24 31-6738,-2-35 0,-5 15 0,8-25 0,10-15 0,7-9 0,-1 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49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24575,'75'0'0,"-2"0"-9831,-10 6 8341,0 1 4308,-1 5-2818,29 6 1719,-22-9-1719,-21-1 0,4 1 0,23-4 0,0-1 0,-18 0 0,-1 0 0,31 0 0,-7-1 0,-21-3 0,-13-2 6784,-41 1-6784,1-1 0,-2 2 0,1 0 0,1 0 0,1 0 0,-2 0 0,-1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49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24575,'11'13'0,"5"21"0,4 37 0,0 8 0,-12-18 0,-3-1 0,1 19 0,-5-30 0,-2 2 0,1 5 0,0 0 0,0 38 0,0-10 0,0 1 0,0 11 0,3-35 0,0-1 0,-2 12 0,5-33 0,-6-8 0,0-16 0,0-11 0,0 7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51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24575,'4'5'0,"9"-1"0,-4-4 0,4 0 0,4 3 0,6 2 0,31 8 0,39 9 0,-40-12 0,4 0 0,39 5 0,2 0 0,-33-5 0,2-2 0,2-2 0,6-1 0,-10-1 0,31 3 0,-34-6 0,-5-2 0,0 1 0,-21 0 0,-10 0 0,-21 0 0,-1 2 0,-2 1 0,-2 26 0,0-2 0,0 69 0,0-33 0,1-11 0,-2 5 0,-4 4 0,-3 0 0,3-6 0,0 5-638,-2 10 1,-1 8 0,1-4 637,2 7 0,1 1 0,1-12 0,1 4 0,0 0 0,2-4 0,0 1 0,0-4-397,0 13 1,0 1 396,0-11 0,0 4 0,0-7 0,0-7 0,0-4 0,0 9 0,0 1 0,0-9 0,0-2 0,0 36 0,0-21 0,0 0 0,0 21 0,0-39 0,0-1 0,2 25 1830,-1-37-1830,0 5 875,-1-34-875,0 7 0,0-9 0,0 0 0,-18-15 0,-43 0 0,29-4 0,-25 4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7:55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24575,'61'0'0,"31"0"0,-10 0 0,17 0 0,-63 0 0,-2 0 0,-22 3 0,-2-2 0,35 7 0,-6-1 0,21 3 0,8 0 0,28 5 0,-26-6 0,3-3-279,0-2 1,-3-1 278,-17-3 0,0 0 0,28 0 0,-3 0 0,4 0 0,-2 0 0,-44 0 0,-24 0 0,-2 0 0,-3 0 557,0 0-557,1 0 0,-3 0 0,0 0 0,-3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5:15:24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24575,'0'-5'0,"2"-1"0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8T05:16:04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24575,'651'0'-1365,"-634"0"-5461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5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1591 103 24575,'-20'0'0,"-39"0"0,16 0 0,-13-1 0,-5 2 0,-21 5 0,3 0 0,-1 2 0,-16 8 0,31-3 0,-2 1 0,10-1 0,2 2 0,-36 14 0,25-7 0,2-1 0,-15 9 0,-12 6 0,20-6 0,30-12 0,-12 15 0,31-14 0,1 2 0,-9 9 0,11-11 0,-6 6 0,1-4 0,14-10 0,-5 2 0,6 1 0,-4 4 0,5-4 0,0 5 0,4-4 0,1 5 0,0 19 0,3-19 0,0 20 0,2-25 0,1 4 0,15 17 0,10-3 0,19 9 0,7 2 0,-9-11 0,2-2 0,25 10 0,6-1-539,6 0 1,0-4 538,-21-13 0,3-1 0,11 5 0,7 2 0,-7-4 0,-9-6 0,-1-1 0,-5 0 0,3 1 0,2-2 0,1-5 0,1-1 0,-3-2 0,10 4 0,4-1 0,10-1 0,10-1 0,-8 1 0,-8 2 0,-3-1 0,-13-3 0,3-1 0,-4 1 0,9 3 0,-5 0 0,-11-4 0,0-1 0,1-2 0,3-1 0,13 4 0,-1-2 0,-17-5 0,-1-1 0,18 4 0,1-1 0,1-2 0,-3-2 0,-13 1 0,3 0 0,4 0 0,5 0 0,-5 0 0,-4 0 0,0 0 0,3 1 0,6-1 0,-7-1 0,-2-2 0,-2-1-56,13 0 1,3 0 55,-1-1 0,-3 1 0,-19 0 0,3 1 0,36 2 0,0 2 0,-35-1 0,-2 0-282,18 0 1,1 0 281,-9 0 0,-3 0 0,-9 0 0,1 0 0,29 0 0,-1 0 0,-31 0 0,-2 0 0,17 0 0,3 0 0,0 0 0,-1 0 0,-9 0 0,3 0 0,6 0 0,7 0 0,-5 0 0,3 0 0,-1 0 0,20 0 0,6 0 0,-23 0 0,2 0 0,-3 0-828,6 0 0,4 0 828,-10 0 0,11 0 0,-1 0 0,-9 0 0,10 0 0,-3 0 0,-6 0 0,5 0 0,-3 0 0,20 0 0,-6 0 0,-20 0 0,1 0 0,-3 0 0,5 0 0,-7 0 249,-7 0 0,-1 0-249,28 0 0,-1 0 0,-37 0 0,-3 0 50,6 0 1,0 0-51,1 0 0,-5 0 531,1-3-531,23 2 0,-47-1 1766,2-3-1766,1 4 511,-4-6-511,-14 7 0,12-8 0,1 2 0,3-4 0,1-1 0,-1 2 0,7-6 0,-10 6 0,5-3 0,-15 7 0,3-2 0,3-4 0,-3 0 0,-6 2 0,1-2 0,-7 5 0,3-11 0,-6 8 0,16-20 0,-14 14 0,18-23 0,-2-11 0,0 3 0,18-41 0,-18 39 0,1-7 0,-11 24 0,-11 20 0,6-30 0,-7 12 0,3-30 0,-4-12 0,0 4 0,-2 8 0,-1 21 0,-2 26 0,-29-38 0,-18-6 0,-13-3 0,-10-4-481,8 13 0,-2 2 481,14 11 0,-3 0 0,-2 3 0,-7 3 0,-4 4 0,4 4 0,-9-2 0,-2 5-495,-4 4 1,-6 3 0,5 4 494,1 4 0,3 3 0,-17 1 0,-4 2 0,28-1 0,-1 0 0,2 0 0,-18 0 0,-6 0-602,16 0 0,-7 0 1,-2 0-1,6 0 602,3 0 0,4 0 0,-7 0 0,-10 0 0,-9 0 0,-1 0 0,10 0 0,10 0 0,7 0 0,-3 0 0,-19 0 0,-4 0 0,1 0 0,5 0 0,1 0 0,3 0 0,17 0 0,2 0 0,-5 0 0,-10 0 0,-9 0 0,1 0 0,9 0-565,12 0 1,5 0-1,-2 0 565,-16 0 0,-4 0 0,1 0-36,5-1 1,2 1 0,4 1 35,-4 1 0,-2 3 0,-4-1 0,-7 1 0,12 2 0,20 0 0,5 2 337,-22 2 0,2 0-337,25-1 0,5-1 2233,-20 0-2233,1 4 2034,39-12-2034,15 1 1077,-32-2-1077,14 0 634,-64 0-634,45 0 0,-27 4 0,19 2 0,23 2 0,-16-2 0,22-4 0,-52 4 0,20 1 0,8-3 0,-2-1 0,-37 2 0,14 1 0,15-5 0,0-1 0,-18 6 0,28-6 0,-4 0 0,-12 0 0,-1 0-507,14 0 1,-4 0 506,-6 0 0,-8 0 0,5 0 0,0 0 0,1 0 0,-17 0 0,-3 0 0,1 0 0,2 0 0,22 0 0,-2 0 0,-5 0 0,-7 0 0,8 0 0,9 0 0,2 0 0,-17 0 0,-1 0 0,14 0 0,4 0 0,-22 0 0,26 0 0,6 0 0,9 0 0,3 0 0,26 0 1013,4 0-1013,-5 0 0,6 2 0,-11-2 0,11 2 0,-8-2 0,8 2 0,-6 2 0,4-2 0,-3 1 0,5-3 0,1 0 0,-4 0 0,5 0 0,-1 0 0,3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7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 24575,'59'0'0,"-9"0"0,3-2 0,2-2 0,15-3 0,-19 0 0,-3-1 0,-7-2 0,5-1 0,-4-6 0,-15 8 0,24-10 0,-38 15 0,4-1 0,-10 3 0,-2 1 0,-1-1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7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24575,'0'13'0,"0"11"0,0 26 0,0-5 0,0 24 0,0-17 0,0-13 0,0-6 0,0-24 0,0 0 0,0 1 0,0-2 0,2 3 0,-1-5 0,1 1 0,-2-5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19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24575,'29'0'0,"3"0"0,3 0 0,-5 0 0,11 0 0,-7 0 0,16 0 0,-17 0 0,-4 0 0,-5 0 0,-11 0 0,2 0 0,-2 0 0,-2 0 0,13 0 0,-9 0 0,17 0 0,-17 0 0,11 0 0,-16 0 0,2 0 0,5 0 0,-8-2 0,4 1 0,-4-1 0,-5 2 0,3 0 0,12 0 0,-10 0 0,12 0 0,-16 0 0,1 0 0,-1 0 0,-1 0 0,1 0 0,-3 0 0,0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8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8191,'13'9'0,"0"3"5063,-8 0-5063,0 9 2818,-2-5-2818,-3 6 1719,-8-4-1719,-8 8 6784,-5-3-6784,0-5 0,6-10 0,4-6 0,4-2 0,0 0 0,5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2:59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24575,'9'0'0,"15"2"0,-16 1 0,18 6 0,-18-3 0,11 5 0,-10-5 0,11 13 0,-12-12 0,8 23 0,-10-15 0,0 8 0,-3-3 0,-1-9 0,1 6 0,-1-10 0,0 3 0,-2-3 0,2 0 0,2-1 0,1-3 0,2-1 0,-3-2 0,0 0 0,1 0 0,1-4 0,-1 1 0,1-4 0,-3 5 0,-1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0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24575,'9'0'0,"-1"0"0,-1 0 0,8 3 0,-6 0 0,6 6 0,-8-4 0,0 10 0,4 2 0,-7-2 0,10 16 0,-13-19 0,5 15 0,-9-9 0,0-2 0,-2 2 0,0-5 0,0-3 0,-1 8 0,0-1 0,-3 3 0,2-4 0,1-4 0,4-6 0,2-2 0,0 1 0,0-1 0,2 1 0,2-1 0,18-2 0,51 12 0,-1-11 0,-13 3 0,4 0 0,1-2 0,-4-2 0,14 0 0,7 4 0,-73-6 0,-5 0 0,-5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1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439 0 24575,'18'18'0,"-10"-8"0,10 15 0,-10-6 0,-4 11 0,1-5 0,-5 0 0,-3-7 0,-7 6 0,-51 45 0,10-20 0,-7-5 0,-3-5 0,-9-11 0,-20 1 0,44-22 0,14-2 0,19-5 0,10 0 0,1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1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24575,'88'0'0,"-24"0"0,-18 7 0,-17 0 0,29 16 0,-31-13 0,4 9 0,-24-10 0,-1 0 0,4 11 0,-4-5 0,2 9 0,0-1 0,-1-3 0,5 3 0,-6-9 0,2-1 0,0-3 0,0-2 0,4 2 0,-4-5 0,9-1 0,-11-2 0,9-4 0,-8 0 0,-2-3 0,-1-8 0,-4 7 0,0-7 0,0 6 0,0 4 0,0-1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5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24575,'10'0'0,"-2"0"0,-6-2 0,0 2 0,-2-2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5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24575,'4'-3'0,"-1"2"0,-1 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3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24575,'15'4'0,"13"-1"0,-13-3 0,9 0 0,12 0 0,-7 0 0,48 0 0,-29 0 0,25 0 0,-48 0 0,0-2 0,-23 1 0,0-1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4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24575,'12'23'0,"-3"-8"0,-2 45 0,0-7 0,-1 1 0,0 3 0,6 12 0,-3-5 0,-2-39 0,-5-17 0,0 2 0,-2-7 0,0 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4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24575,'0'7'0,"0"1"0,0-3 0,0 1 0,0-1 0,0-1 0,0-2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26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24575,'6'0'0,"1"0"0,6 3 0,19-2 0,24 6 0,9 3 0,-10-5 0,1 0 0,24 6 0,5 0-610,2 1 0,-2-1 610,-21-3 0,1 1 0,2 0 0,4 2 0,-6-2-75,-12-1 1,-1 0 74,24 0 0,-5-2 0,-1 0 0,1-6 0,-31-3 0,-24 2 1210,1-4-1210,-3 2 159,-4 0-159,5-2 0,-10 5 0,7-4 0,-6 3 0,0-1 0,-4 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7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18 8440,'-7'-4'0,"2"1"5088,-1-1-5088,0 4 2781,1-2-2781,-4 0 1685,4 1-1685,-1-1 6581,-7 2-6581,-1 0 0,-9 0 0,10 0 0,-4 0 0,11 0 0,-2 0 0,1 0 0,3 0 0,-3 0 0,3 0 0,-1 4 0,0 6 0,-1 8 0,0 3 0,-2 12 0,-1-2 0,-1 10 0,4 9 0,-4 22 0,9-5 0,-5 4 0,6 7 0,0-30 0,3 15 0,0-33 0,1-13 0,3-2 0,-4-10 0,5 5 0,-3-7 0,-1 3 0,0-1 0,-3-1 0,2 5 0,0-4 0,-1 1 0,6 0 0,-3-3 0,6 3 0,-4-5 0,6 3 0,2-3 0,0 4 0,14-2 0,-13 3 0,16 0 0,-11 1 0,2-1 0,15 9 0,-22-10 0,12 6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09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555 63 24575,'7'0'0,"-1"0"0,0 0 0,-1 0 0,12 0 0,-3 0 0,4 0 0,10-4 0,-1-2 0,14-4-6784,9-2 6784,-6 2 0,-3 3 0,-19 3 0,-7 2 0,-10 1 0,4-1 0,-5 2 6784,0-2-6784,1 2 0,-1-2 0,-1 6 0,1 9 0,-3 3 0,6 35 0,-3-25 0,2 17 0,-4-7 0,-2 2 0,0 28 0,0-27 0,0 21 0,3-41 0,-2 12 0,2-16 0,-3-8 0,0 4 0,0-4 0,0-1 0,0-1 0,0-1 0,-2-2 0,-7 3 0,3-4 0,-12 2 0,-13-3 0,-22 0 0,-30 0 0,0 0 0,-6 0 0,8 0 0,-2 0-970,6 0 1,-4 0 0,9 0 0,16 0 0,5 0 0,-34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38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8191,'21'0'0,"1"0"5063,2 2-5063,3 7 2818,6 5-2818,4 0 1719,-2 2-1719,-5-4 6784,11 10-6784,3-2 0,17 9 0,-11-13 0,0-1 0,22 6 0,1-1 0,1-2 0,1-8 0,-21 3 0,1-2 0,26-5 0,-33 4 0,13 0 0,-32-6 0,25 10 0,-18-12 0,6 7 0,-26-9 0,-9 0 0,3 0 0,-3 2 0,0-2 0,1 4 0,-3-3 0,1 1 0,-1-2 0,-1 0 0,-1 0 0,-1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40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24575,'9'0'0,"-2"0"0,34 0 0,-2 0 0,60 0 0,-20 0 0,-25 0 0,4 0 0,9 0 0,-1 0 0,-8 0 0,0 0 0,20 0 0,-4 0 0,-10 0 0,20 0 0,-65 0 0,12 0 0,-5 0 0,-18 0 0,16 0 0,-19 0 0,4 0 0,-5 0 0,0 0 0,1 0 0,1 0 0,-1 0 0,3 0 0,-3 0 0,2 0 0,-5 0 0,0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3:46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2705 1 24575,'2'6'0,"0"8"0,-2-6 0,0 12 0,0-6 0,0 6 0,0 4 0,0 5 0,0-3 0,-2-2 0,2-8 0,-7 1 0,0-1 0,-13 35 0,9-29 0,-5 19 0,6-9 0,0-13 0,-2 22 0,0-20 0,-1 11 0,-18 37 0,11-9 0,-2-6 0,0 1 0,6 12 0,-11 4 0,6 7 0,8-30 0,-7 15 0,11-33 0,-1 3 0,-10 26 0,9-20 0,-9 21 0,12-30 0,-11 33 0,6-5 0,-9 23 0,-2 9 0,2-11 0,3-10 0,-1 2 0,-3 23 0,6-34 0,1 1 0,5-3 0,1-4 0,-17 28 0,14-18 0,0 0 0,-6 5 0,-5 22 0,14-41 0,0 0 0,-10 31 0,3-2 0,1 1 0,4-26 0,-1-2 0,-4 18 0,-2 3 0,1 0 0,0-3 0,2-17 0,1 0 0,-10 37 0,1-2 0,-1 8 0,5-35 0,1 0 0,9-9 0,0-4 0,-15 22 0,9-11 0,1 0 0,-6 10 0,0-10 0,1 0 0,4 11 0,-8-6 0,0 0 0,7 8 0,-6-8 0,-1-1 0,2 7 0,3-21 0,0 2 0,-1 6 0,1-2 0,-11 29 0,0-6 0,1 1 0,-3 5 0,9-29 0,1 2 0,-9 33 0,14-47 0,-13 41 0,14-43 0,-12 30 0,3-12 0,-3 1 0,-11 26 0,5-6 0,0 0 0,-7 1 0,21-30 0,1-2 0,-19 22 0,13-16 0,-9 23 0,13-33 0,-16 42 0,14-39 0,-18 39 0,22-51 0,-3 10 0,16-33 0,2-1 0,-1 2 0,1-6 0,-2 9 0,2-5 0,1-2 0,-18 36 0,12-17 0,-16 22 0,15-26 0,3-10 0,0-2 0,0 2 0,-1 5 0,-2 0 0,5-5 0,-4 4 0,6-12 0,-4 10 0,7-10 0,-4 2 0,1 6 0,-3-2 0,-2 7 0,3-5 0,0-2 0,-3 0 0,7-5 0,-5 5 0,6-8 0,-2 3 0,0 1 0,-4 5 0,4-4 0,-3 10 0,1-7 0,-1 10 0,-1-10 0,3 7 0,-4-5 0,6-2 0,-4 8 0,3-12 0,-1 13 0,0-14 0,-3 12 0,5-10 0,-1 2 0,-1 5 0,-1-4 0,0 2 0,-1 5 0,4-12 0,-4 9 0,5-9 0,-2 9 0,2-11 0,0 9 0,-2-6 0,1-2 0,-1 3 0,2-1 0,0-1 0,0 2 0,0-5 0,-2 3 0,2 1 0,-2-2 0,2 3 0,-2-3 0,1 0 0,-5 3 0,5-5 0,-3 4 0,4-3 0,-2-1 0,2 3 0,-2-3 0,0 5 0,1-4 0,-1 4 0,2-3 0,0 0 0,0 3 0,-2 2 0,-2 5 0,-2 6 0,2-10 0,1 6 0,1-13 0,2 2 0,-2-2 0,2-1 0,0 3 0,0-3 0,-3 8 0,-1 2 0,0-2 0,-1 7 0,2-14 0,0 5 0,-1-3 0,1-2 0,1 2 0,-2 0 0,3-2 0,-5 4 0,5-5 0,-3 1 0,4-2 0,-2 1 0,2-1 0,-4 1 0,1 1 0,-1-1 0,0 3 0,-1-3 0,1 1 0,1-1 0,-1-1 0,4 2 0,-4-1 0,3 4 0,-3-7 0,4 4 0,-6-1 0,3 0 0,-4 3 0,3-3 0,2 1 0,-2-2 0,3 1 0,-3-1 0,2 1 0,-1 1 0,-1-3 0,4 3 0,-4-4 0,3 3 0,-1-1 0,0 2 0,2-1 0,-4 3 0,-1 1 0,2-1 0,-2 0 0,2-4 0,1 1 0,0-1 0,-2 0 0,3 1 0,-5-1 0,3-1 0,1 0 0,-2 0 0,1 1 0,1-1 0,0-1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4:12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1982 162 24575,'-17'0'0,"-31"0"0,-50 7 0,25 3 0,-6 2-1643,-1-1 0,-4 4 1643,13 2 0,-3 4 0,7-1 0,1 1 0,2 1-159,-21 7 0,-2 3 159,3 1 0,3 1 0,17-9 0,-2 1 0,0 2 0,-4 2 0,6-2 0,10-4 0,3 0 355,-11 5 1,2 3-356,5 0 0,6 0 0,1 4 0,-18 13 0,53-30 0,3-9 1606,2 7-1606,3-5 1141,-1 11-1141,2-3-6638,2 13 6638,2-1-209,0 9 209,4-1 0,6 5 0,-2-17 0,15 9 0,-13-25 6681,19 17-6681,32 20 0,6 2 0,11 4 0,7 2-448,-29-21 0,2-1 448,3-2 0,6 2 0,2-1 0,11 0 0,2-1 0,-2-2-550,-12-7 0,-1-2 0,3 1 550,20 8 0,6 2 0,-7-6 0,4-3 0,-3-4 0,5 2 0,2-1 0,-2-3 0,2-1 0,-15-5 0,3 0 0,-3-1 0,16 3 0,1-2 0,-26-6 0,7-2 0,-1 0 0,-7-1 0,18 2 0,-3-2 0,-11-3 0,4 0 0,-1 0 0,-2 0 0,-1 0 0,-2 0 0,18 0 0,3 0 0,-16 0 0,8 0 0,0 0 0,-8 0-767,-9 0 0,-6 0 0,7 0 767,14-3 0,11 0 0,-1-2 0,-8 0 0,-13-1 0,-5 0 0,2-1 0,16-1 0,4-1 0,-1-1 0,0-4 0,0 0 0,-4 1 0,9 2 0,2 1 0,-20 1 0,8-2 0,-1 0 0,-8 2 0,15-1 0,-4 1-118,-16 2 0,2-2 0,-2 1 118,25-3 0,-8-1 0,-27 5 0,-2-3 0,33-8 0,-5-3 0,-6-2 0,-31 6 0,0-4 0,-3-3 0,-3 1 938,6-2-938,34-29 1489,-47 27-1489,26-21 0,-21 14 0,0-2 0,24-23 0,-8 5 0,-1-1 2613,5-12-2613,-21 24 0,2 0 0,-3-4 0,-2 3 0,9-5 473,12-21-473,-30 40 0,-14 10 0,4-7 0,-14 16 0,6-20 0,-10 4 0,8-7 0,-8 4 0,1 7 0,-2 1 0,0 2 0,-2-19 0,-1 19 0,-3-16 0,-5 17 0,-7-6 0,-6 1 0,-15-8 0,-7 3 0,-4 0 0,-4 0 0,9 5 0,-4 1-636,-21-3 0,-11-3 1,3 5 635,-6 0 0,0 3 0,8 2 0,-5 0 0,-1 0 0,-4 1 0,-1 2 0,3 0 0,17 6 0,2 0 0,-2 0 0,-15-4 0,-4-1 0,5 4 0,-16 5 0,4 2 0,6 0 0,1 1-3077,-3-1 1,-3 0 3076,12 3 0,-5 1 0,4-1 0,-13-3 0,-2 1-570,23 2 1,-6 1 0,0 0 0,6 1 569,-20-1 0,2 0-192,1 0 1,-6 0 0,7 0 191,1 0 0,3 0 0,-15 0 0,4 0 0,30 0 0,4 0 0,4-1 0,1 2 0,5 1 0,-2 2 491,-18 3 1,1 1-492,17 0 0,2 0 0,-14 2 0,1 1 0,12-2 0,3 1 5226,-29 10-5226,18-8 0,3 1 3544,8 4-3544,-12-3 1158,35-5-1158,15-4 0,-17 4 0,19-4 0,-4 0 0,4-3 0,3 0 0,-6 2 0,5-3 0,-2 5 0,1-2 0,2-1 0,-6 7 0,8-9 0,-5 7 0,5-5 0,-2 1 0,3 0 0,-3 1 0,-1-1 0,-2 1 0,-5 3 0,-2-2 0,-13 10 0,-21 7 0,-4 2 0,-26 8 0,2-7 0,-3-1-648,26-8 0,-3 1 648,-12-1 0,-7 2 0,8-3 0,15-4 0,4-1 0,-11 0 0,3-2 0,-18 4 0,40-6 0,4-1 0,31-6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4:13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1 182 24575,'32'-10'0,"-4"2"0,32-12 0,30-11 0,-9 2 0,-2 8 0,2 2 0,15-3 0,-32 13 0,3 3 0,-10 2 0,-2 2 0,36 2 0,-12 0 0,1 0 0,-27 0 0,0 0 0,32 0 0,1 0 0,-33 0 0,-3 0 0,11 0 0,0 0 0,-8 0 0,-4 0 0,21 0 0,-6 0 0,-36 0 0,-20 0 0,6 0 0,-8 0 0,0 0 0,-4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4:17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 8191,'-7'2'0,"-1"0"5063,3 0-5063,-8 8 2818,8-6-2818,-8 8 1719,8-5-1719,-5 7 6784,-1 4-6784,-2 2 0,-13 17 0,13-10 0,-7 7 0,11 27 0,5-23 0,0 40 0,4 13 0,0-10 0,4-15 0,3-1 0,7 14 0,2-13 0,-1-33 0,-8-24 0,0-4 0,1 0 0,-3-2 0,8 2 0,-3 0 0,2-2 0,-2-1 0,-7-2 0,1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4:19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24575,'25'14'0,"13"2"0,14 10 0,1-6 0,4-2 0,17 5 0,-23-2 0,-5-2 0,-12-6 0,-18 6 0,-14-2 0,-7 8 0,-24 42 0,-4-14 0,-23 20 0,17-39 0,11-14 0,12-9 0,11-7 0,3-2 0,5 0 0,1-2 0,2 0 0,1 0 0,4 0 0,-6 0 0,1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9:04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5 24575,'-13'-5'0,"2"5"0,-4 10 0,6 6 0,3-1 0,3 14 0,1-19 0,4 14 0,0-19 0,9 7 0,6 1 0,17 12 0,39 17 0,1-6 0,-9-8 0,0-2 0,17 4 0,-33-12 0,2 1 0,39 18 0,-20-15 0,-16-6 0,0-3 0,4-6 0,-4-2 0,-29-7 0,-19 0 0,2-11 0,-7 0-1696,2-2 0,-3 6 0,0 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28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24575,'0'34'0,"0"39"0,0-13 0,0 30 0,-2-35 0,-2 0 0,-4 29 0,1-5 0,0 1 0,-1 4 0,5-25 0,2-5 0,3-16 0,4 3 0,1-26 0,0 4 0,9 2 0,-8-9 0,7 0 0,-11-9 0,3 1 0,-3-4 0,2 2 0,-1-1 0,2 1 0,-1-2 0,-1 0 0,10 0 0,-9 0 0,14-3 0,-14 2 0,3-2 0,-7 3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3:30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24575,'20'0'0,"-3"0"0,16 0 0,26 0 0,-1 0 0,4 0 0,4 0 0,18 0 0,-25 0 0,3 0 0,9 0 0,-1 0 0,-17 0 0,2 0-339,41 0 1,-1 0 338,-42 0 0,-1 0 0,34 0 0,-3 0 0,1 0 83,-29 0 1,-1 0-84,18 0 0,-17 0 0,22-5 0,-41 4 0,7-3 510,-23 4-510,-5 0 0,1-2 0,-2-1 0,-7 1 0,-3 0 0,-2 2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3:32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24575,'16'0'0,"-6"0"0,38 0 0,-7 0 0,19 3 0,0-3 0,-8 3 0,-3 0 0,2 0 0,31 5 0,-12-2 0,0 1 0,11 1 0,-27-2 0,2 0 0,0-2 0,0 0 0,37 10 0,-17-9 0,-2-2 0,8 3 0,-33-6 0,2 0 0,39 0 0,-30 0 0,36 0 0,-64 0 0,14 0 0,-36 0 0,1 0 0,-1-2 0,-2 2 0,0-2 0,1 2 0,-4 0 0,3 0 0,-3 0 0,1 0 0,-2 0 0,1 0 0,-1 0 0,3 0 0,-3 0 0,1 0 0,-3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3:35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8191,'0'7'0,"2"5"5063,1-4-5063,-1 13 2818,5 5-2818,-2 9 1719,1-2-1719,-1-3 6784,-5-7-6784,0-8 0,2 0 0,-2-6 0,4-2 0,-4-3 0,2-2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3:36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24575,'4'4'0,"-1"1"0,-1 1 0,1 5 0,0 13 0,1-9 0,-1 15 0,-3-23 0,0 8 0,0-7 0,0-3 0,0 4 0,0-9 0,2 2 0,-2-6 0,2 1 0,-2 1 0,0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3:37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65 130 24575,'-5'-2'0,"-1"0"0,-1 2 0,-2 0 0,2 2 0,-1 2 0,5 1 0,-1 3 0,2-1 0,2 0 0,-4 3 0,3 2 0,-1-2 0,-1 10 0,3-7 0,-3 3 0,3-4 0,2-6 0,2 1 0,-1-3 0,5 5 0,-5-6 0,3 3 0,0-4 0,-1 0 0,1 0 0,1-2 0,-2 0 0,3-2 0,5-4 0,-4 1 0,13-6 0,-14 3 0,6 1 0,-6-2 0,-3 2 0,1-3 0,-4 2 0,0-7 0,0 7 0,-1-6 0,1 7 0,-4-3 0,1-2 0,-3-2 0,4 2 0,-2 2 0,0 3 0,1 0 0,-3 0 0,4 3 0,-2-1 0,0 1 0,2-1 0,-2-1 0,-1-6 0,2 4 0,-2-7 0,3 8 0,0-6 0,0 6 0,0-4 0,2 12 0,-1-2 0,2 13 0,1 1 0,-2 7 0,4 0 0,-5-3 0,5 5 0,-6-6 0,6 9 0,-3-5 0,3-6 0,-1-1 0,-2-8 0,1 4 0,-2-5 0,2 3 0,1-1 0,-1-1 0,1 1 0,-1-3 0,-2-1 0,0-2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3:58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24575,'9'0'0,"8"0"0,-1 0 0,54 6 0,-10 1 0,7 3 0,6 0 0,-21-5 0,-1-1 0,10 3 0,2-1 0,4-5 0,-3-2 0,20 1 0,-32 0 0,-4 0 0,-7 0 0,-19 0 0,-11 0 0,0 0 0,-5 0 0,8 0 0,-9 0 0,3 0 0,-1 0 0,4 0 0,3 0 0,1 0 0,2 0 0,-3 0 0,5 0 0,-3 0 0,-4 0 0,-4 0 0,-2 0 0,-1 0 0,0 0 0,-3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3:59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24575,'11'0'0,"9"0"0,-5 0 0,65 0 0,-17 0 0,-6 0 0,7 0 0,12 0 0,1 0-433,-14 0 1,4 0 432,10 0 0,8 0 0,-7 0 0,-4 0 0,-4 0 0,22 0 0,0 0 0,-17 0 0,-6 0 0,24 0 0,0 0 0,-61 0 0,-19 0 0,-10 0 0,-2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4:01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24575,'6'-2'0,"6"0"0,2 2 0,15 0 0,11 0 0,-13 0 0,6 0 0,-27 0 0,2 0 0,-4 0 0,1 0 0,-1 0 0,2 0 0,-1 0 0,4 0 0,-5 0 0,5 0 0,-2 0 0,-1 0 0,1 0 0,-1 0 0,-1 0 0,3-2 0,-3 2 0,3-2 0,-3 0 0,2 1 0,12-1 0,6 2 0,33 0 0,-13 0 0,-2 0 0,-20 0 0,-18 0 0,3-2 0,-3 2 0,1-2 0,-1 2 0,-1 0 0,0 0 0,1 0 0,-1 0 0,1 0 0,-1-2 0,-2 1 0,0-1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4:05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24575,'34'0'0,"39"0"0,-13 0 0,20 0 0,-21 0 0,-32 0 0,7 0 0,-22 0 0,-3 0 0,11 0 0,-13 0 0,10 0 0,-12 0 0,5 0 0,-5 0 0,3 0 0,-3 0 0,2 0 0,-5 0 0,0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4:08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24575,'9'-2'0,"1"0"0,-2 2 0,4 0 0,-7 0 0,5 0 0,-3 0 0,0 0 0,3 0 0,-2 0 0,0 0 0,1 0 0,-3 0 0,10 0 0,-6 0 0,6 0 0,-6 0 0,4 0 0,2 0 0,-1 0 0,2 0 0,0 0 0,-4 0 0,15 0 0,-18 0 0,35 0 0,-25 0 0,12 0 0,-16 0 0,-7 0 0,4 0 0,-6 0 0,1 0 0,1 0 0,-4 0 0,12-2 0,-11 1 0,7-1 0,-6 2 0,-2 0 0,-1 0 0,-2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29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9748,'4'4'0,"2"7"5106,2 49-5106,-4 0 1287,-1-11 1,0 4-1288,-3 8 0,0 0 0,3-9 0,0-1 755,2 13 0,1-5-755,2 1 5636,1-18-5636,-9-27 0,2-7 0,-2 5 0,2-8 0,-2-1 0,0-1 0,0-1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4:10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24575,'11'2'0,"-2"-2"0,6 5 0,-2-1 0,27-1 0,3 0 0,56-3 0,-18 0 0,-26 0 0,2 0 0,0 0 0,-2 0 0,27 0 0,-18-1 0,0 2 0,5 4 0,22-3 0,-46 6 0,-11-7 0,-18 2 0,-9-3 0,-3 0 0,-2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4:13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24575,'9'0'0,"6"0"0,-9 0 0,13 0 0,-5 0 0,9 0 0,-8 0 0,5 0 0,42 0 0,-2 0-3392,7 0 0,6 0 3392,-22 0 0,1 0 0,29 0 0,-1 0 0,14 0 0,-39 0 0,0 0 0,35 0 0,-40 0 0,19 0 0,-56 0 6784,2 0-6784,-8 0 0,-1 0 0,3 0 0,-4 0 0,1 0 0,0 0 0,-1 0 0,3 0 0,-3 0 0,8-3 0,2-1 0,0-1 0,1 1 0,-10 2 0,1 0 0,-5 2 0,0-2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5:27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24575,'85'23'0,"-19"-5"0,0 1 0,-13-2 0,0-1 0,18 3 0,1-2 0,-12-8 0,-5-3 0,24 0 0,-8-6 0,-42 0 0,-14 0 0,6 0 0,-7 0 0,13 0 0,3 0 0,5 0 0,44 0 0,-38 0 0,27 0 0,-55 0 0,9 3 0,-16-2 0,9 2 0,-10-3 0,1 0 0,-1 0 0,-1 0 0,-1 0 0,-1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5:28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24575,'10'0'0,"0"0"0,5 0 0,4 0 0,11 4 0,42 9 0,-2 0 0,-10-3 0,0-2 0,19 0 0,12-2 0,-30-6 0,-22 0 0,6 0 0,-35 0 0,16 0 0,-18 0 0,4 0 0,-6 0 0,-3 0 0,-1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5:31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24575,'60'0'0,"-1"0"0,34 0 0,-23 0 0,1 0-705,-18 0 0,2 0 705,40 0 0,0 0 0,-42 0 0,0 0 0,37 0 0,-2 0 458,-2 0-458,-26 0 0,0 0 234,30 0-234,-40 0 0,21 0 0,-58 0 718,2 0-718,-8 2 0,-3 0 0,5 1 0,-4 1 0,1-4 0,2 2 0,0-4 0,0 2 0,-1-2 0,-5 2 0,0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5:32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24575,'34'0'0,"10"5"-4916,9-4 1,4 0 3425,39 11 1490,-20-8 0,1 1 1409,-17 6 0,-2 1-1409,5-4 0,1 1 0,3 3 0,3 0 242,-3-4 1,4 0-1,-3-1-242,9-1 0,2-1 0,3 3 0,7 0 0,-10-2 0,-16-5 0,-6 0 0,8 2 0,-8 1 0,-15-4 0,-33 0 0,-7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5:43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24575,'2'7'0,"0"8"0,-2-7 0,0 30 0,0-18 0,0 19 0,0-19 0,0-5 0,0 6 0,0-7 0,2 7 0,-1-9 0,4 3 0,-5-9 0,7 7 0,10 5 0,-8-10 0,9 8 0,-13-16 0,1-4 0,-1 1 0,1-4 0,-1 1 0,13-15 0,-10 9 0,15-19 0,-17 20 0,6-7 0,-1 1 0,0 1 0,1-16 0,-5 17 0,-4-8 0,-3 15 0,0-1 0,0 1 0,0 3 0,0-5 0,0-3 0,-2 3 0,1-5 0,-1 10 0,0-5 0,0 7 0,-5-3 0,2 3 0,-3-3 0,3 3 0,-1-1 0,-1 4 0,2 0 0,-5 0 0,4 0 0,-9 3 0,7-3 0,-3 5 0,2-4 0,4 1 0,1-2 0,2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5:44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586 0 24575,'-4'2'0,"-10"0"0,6-2 0,-12 0 0,-13 0 0,-11 0 0,-55 0 0,18 0 0,19 0 0,3 0 0,6 0 0,-3 0 0,44 0 0,0 0 0,4 0 0,3 2 0,1 1 0,1 10 0,-1 0 0,3 10 0,-2-3 0,3 13 0,0-1 0,0 20 0,0 29 0,6-31 0,-1 16 0,2-53 0,-1 3 0,1-6 0,-1 2 0,5-1 0,-5-6 0,1-1 0,3 0 0,2-1 0,0 0 0,2 0 0,-7-3 0,-1 0 0,-2 0 0,1 0 0,1 0 0,-3 0 0,1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5:46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14 24575,'16'0'0,"2"0"0,-5 0 0,7 0 0,-5 0 0,-2 0 0,8-2 0,-14 2 0,6-2 0,-7 2 0,-1 0 0,3-2 0,-3 1 0,2-3 0,-3 4 0,0-2 0,-1 6 0,-1 3 0,-2 16 0,0 6 0,0 20 0,0-22 0,0 8 0,0-27 0,0 5 0,0 4 0,3-1 0,-3 6 0,3-7 0,-3 2 0,2-7 0,-1 2 0,1-2 0,-2-5 0,0 4 0,2-7 0,0 2 0,-2-4 0,-7-1 0,-15-4 0,-29-5 0,-23 4 0,2 2 0,0 1 0,2 3 0,-25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5:46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24575,'11'-5'0,"-3"1"0,14 4 0,3 0 0,48 0 0,-23 0 0,19 0 0,-45 0 0,-6 0 0,-3 0 0,23-3 0,-19 2 0,13-2 0,-24 3 0,-1 0 0,-2-2 0,-3 2 0,-2-2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30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24575,'12'0'0,"0"0"0,-7 0 0,3 0 0,-3 0 0,3 0 0,4 2 0,12 8 0,26 9 0,-19-4 0,10 3 0,-34-13 0,-2 1 0,-2 3 0,-2 3 0,1 18 0,-2 2 0,0 23 0,0-22 0,-3 5 0,-26 12 0,11-26 0,-25 25 0,28-37 0,-1-2 0,6-2 0,4-5 0,-4 3 0,5-5 0,-3 3 0,3-4 0,0 2 0,3-2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8:22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24575,'11'-5'0,"7"0"0,-6 2 0,6 1 0,-1 2 0,-1 0 0,64 0 0,-18 0 0,-8 0 0,4 0 0,-6 0 0,0 0 0,46 0 0,-37 0 0,3 0-289,14 0 0,0 0 289,-19 0 0,-1 0 0,12-1 0,1 2 0,-4 2 0,-3 0 0,32-1 0,-17 1 0,1 1 0,-24-4 0,-2 0 0,4 0 0,-1 0 0,36 0 0,-18 0 0,-36 0 0,3 0 578,0 0-578,-6 0 0,23 0 0,-18-5 0,-9 4 0,1-4 0,-13 2 0,-2 3 0,-4-3 0,-1 3 0,-3 0 0,2 0 0,-6 0 0,-3 0 0,-1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8:24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24575,'22'0'0,"-10"0"0,15 0 0,35 0 0,-12 0 0,17 0 0,3 0 0,14 0 0,-28 0 0,0 0 0,35 0 0,-34 0 0,30 0 0,-31 0 0,5 0 0,-16 0 0,-15 0 0,-3 0 0,-7 0 0,22 0 0,-9 0 0,3 0 0,-7 0 0,-20 0 0,11 0 0,-16 0 0,4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8:32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24575,'20'0'0,"20"0"0,-11 0 0,6 0 0,-3 0 0,-17 0 0,12 0 0,-6 0 0,-5 0 0,4 0 0,-11 0 0,13 0 0,-14 0 0,7 0 0,-8 0 0,0 0 0,3 0 0,-3 2 0,11-2 0,-10 2 0,7-2 0,-6 2 0,-2-2 0,5 2 0,-6-2 0,6 0 0,-5 0 0,4-2 0,-4 2 0,-1-2 0,-2 2 0,1 0 0,-3 0 0,0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8:51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41 438 24575,'-8'17'0,"3"-1"0,5 1 0,-6 18 0,0 11 0,-3-7 0,4-3 0,3 6 0,2-20 0,0 33 0,2-43 0,2 15 0,2-16 0,0 0 0,2-4 0,-3-6 0,1 1 0,-1-2 0,-1 0 0,3-2 0,-3-1 0,9-10 0,-7 0 0,12-18 0,7-28 0,0 1 0,-5 9 0,-1-1 0,1-8 0,2-20 0,-6 7 0,-8 13 0,2-39 0,-7 59 0,-2-19 0,1 29 0,-2 13 0,-1-9 0,-2 19 0,1-4 0,-2 3 0,1 1 0,1 1 0,0 2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8:54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24575,'11'-2'0,"-2"0"0,16 2 0,20 0 0,9 0 0,-7 0 0,-17 0 0,-20 0 0,-5 0 0,5 0 0,-5 0 0,4 0 0,6 0 0,-6 0 0,13 0 0,-16 0 0,7 0 0,-8 0 0,5 0 0,2 0 0,6 0 0,-4 0 0,0 0 0,-7 0 0,2-2 0,-2 1 0,8-1 0,-2 0 0,10 1 0,-9-2 0,0 3 0,-5 0 0,-1 0 0,4-2 0,0 2 0,-2-2 0,9 2 0,-10 0 0,8-2 0,-9 1 0,0-1 0,-2 2 0,1 0 0,4-2 0,-4 2 0,1-2 0,-1 0 0,-2 1 0,3-3 0,-3 4 0,3-4 0,-3 3 0,1-1 0,-1 2 0,-1-2 0,-2 2 0,0-2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9:00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24575,'6'-3'0,"-1"1"0,6 2 0,-4 0 0,6 0 0,-6 0 0,1 0 0,-1 0 0,-3 0 0,11 0 0,-8 0 0,8 0 0,-6 0 0,-2 0 0,5 0 0,0 0 0,-2 0 0,10 0 0,-12 0 0,10 0 0,-11 0 0,3 0 0,-5 0 0,1 0 0,1 0 0,1 0 0,0 0 0,7 0 0,-1 0 0,0 0 0,14 0 0,-18 0 0,17 0 0,-9 0 0,12 0 0,24 0 0,1 0 0,34 0 0,-31 0 0,1 0 0,-26 3 0,-13-2 0,22 6 0,-23-6 0,17 7 0,-12-8 0,-10 3 0,21-3 0,-10 0 0,5 0 0,1-3 0,-18 3 0,9-3 0,-15 3 0,6 0 0,-5 0 0,-3 0 0,5 0 0,-3 0 0,0 0 0,1 0 0,-3 0 0,2 0 0,-1 0 0,-1 0 0,3 0 0,-1 0 0,0 0 0,-1 0 0,0 0 0,-1 0 0,2 0 0,-1 0 0,-1 0 0,3 0 0,-3 0 0,1 0 0,1 0 0,-4 0 0,0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9:20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24575,'14'-3'0,"5"1"0,-3 2 0,23 0 0,-15 0 0,24 0 0,8 0 0,28 7 0,-10-6 0,7 0-412,7 6 1,1 0 411,-11-3 0,2 1 0,-3 0 0,5 1 0,-7-1 0,-3-1 0,-2 1 0,11-1 0,0-1 0,-13-3 0,-5 0 0,21 0 0,-14 0 0,-2 0 0,1 0 0,22 0 0,-11 0 0,-22 0 0,38 4 0,-57-3 823,11 4-823,-30-5 0,-12 0 0,14-3 0,-13 2 0,4-1 0,-3 0 0,-2 1 0,18-4 0,-14 4 0,18-4 0,-14 4 0,17-6 0,7-2 0,-11 3 0,45-2 0,-31 8 0,38 0 0,-31 0 0,0 0 0,21 0 0,-6 0 0,-2 0 0,7 0 0,-14 0 0,-3 0 0,-2 0 0,7 0 0,-40 0 0,-6 0 0,-1 0 0,-3 0 0,0 0 0,2 0 0,-5 0 0,3 0 0,-3 0 0,5 0 0,-4 0 0,2 0 0,-6 0 0,0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9:25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24575,'7'0'0,"3"0"0,-5 0 0,4 0 0,-3 0 0,5 0 0,51 11 0,-2-2 0,-7-3 0,6 0 0,8-2 0,0-1 0,29 2-3392,-35-4 0,-3 0 3392,4 4 0,1 1 0,-10-5 0,-2 9 0,-16-9 0,-3 4 0,-8-2 6784,-3-3-6784,0 3 0,-8-3 0,2 0 0,-10 0 0,2 0 0,-5 0 0,0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9:59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24575,'11'0'0,"0"0"0,-4 0 0,1 0 0,-3 0 0,3 0 0,-3 0 0,1 0 0,-1 0 0,-1 0 0,1 0 0,-1 0 0,2-4 0,-1 3 0,2-5 0,-3 3 0,0-1 0,1-1 0,-1 3 0,0 0 0,-1 2 0,-1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9:59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24575,'7'-2'0,"0"0"0,-1 2 0,-1 0 0,3 0 0,-3 0 0,1 0 0,-3 0 0,-1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31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24575,'9'7'0,"-3"-3"0,-1 13 0,-4-3 0,2 19 0,-3 8 0,0 12 0,0 9 0,0 19 0,0-23 0,0 11 0,0-36 0,0-10 0,0-8 0,0-11 0,0-1 0,7-29 0,6-10 0,-2-13 0,0-1 0,3 6 0,-2-22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39:59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24575,'0'44'0,"-12"40"0,4-12 0,1-22 0,0 0 0,-4 41 0,10-31 0,-5 27 0,6-61 0,0 10 0,2-26 0,-1 2 0,5-2 0,-5-5 0,4 2 0,-4-3 0,1-1 0,-2-2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40:01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24575,'0'22'0,"0"-5"0,0-4 0,0-5 0,0 6 0,0 3 0,0-1 0,0 7 0,0 0 0,0-9 0,0 5 0,0-7 0,0-2 0,0 5 0,0-8 0,0 4 0,0-4 0,0 1 0,0-3 0,0-1 0,0-2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40:46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24575,'6'-4'0,"3"1"0,-2 1 0,3 2 0,30 0 0,-9 0 0,66 0 0,-28 0 0,24 6 0,-21-5 0,-9 5 0,9-6 0,-17 0 0,2 0 0,27 0 0,-13 0 0,-5 0 0,-15 0 0,8 0 0,-32 0 0,-3 0 0,44 0 0,-11 5 0,24-3 0,10 9 0,-22-10 0,30 9 0,-44-9 0,4 4 0,-25-5 0,-5 0 0,-4-2 0,-9 1 0,-1-1 0,-4 2 0,-4 0 0,10 0 0,-6 0 0,9 0 0,-1 0 0,1 0 0,31 0 0,-15 0 0,13 0 0,-16 0 0,-3 0 0,14 0 0,21 0 0,-10 0 0,-1 0 0,-21 0 0,-3 0 0,14-2 0,-16 1 0,9-2 0,-19 3 0,3 0 0,30 0 0,-15 0 0,13 0 0,-16 0 0,-12 0 0,4 0 0,-12 0 0,7 0 0,-10 0 0,2 0 0,5 0 0,-4 0 0,8 0 0,0 0 0,-7 0 0,7 0 0,-8 0 0,17 0 0,-13 0 0,10 0 0,6 0 0,0 0 0,9 0 0,-12-3 0,-14 2 0,4-4 0,-4 4 0,33-2 0,-4 3 0,26 0 0,20 0 0,-22 0 0,-10 1 0,1-2 0,9-5 0,12 5 0,7-10 0,-28 10-3392,-11-2 0,2 0 3392,14 3 0,17-6 0,-8 4 0,-23-1 0,1 0 0,27-3 0,-24 3 0,-2-1 0,5-3 0,38 2 0,-38 5 6784,23 0-6784,9 0 0,-20 0 0,-11 0 0,0 0 0,1 0 0,8 0 0,-35 0 0,-19 0 0,12 0 0,-13 0 0,10 0 0,-10 0 0,0-2 0,-6 1 0,18-3 0,-14 4 0,10-2 0,-19 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40:54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24575,'32'0'0,"6"0"0,24 0 0,-8 5 0,1 2 0,29 3 0,1 0 0,-1 0 0,2 3 0,-21-8 0,-1-2 0,29 8 0,-23-9 0,-4 3 0,-43-5 0,-14 0 0,1 0 0,-4 0 0,6 0 0,-7 0 0,3 0 0,-1 0 0,-2 0 0,5-2 0,2-1 0,0 0 0,1 0 0,-6 3 0,1 0 0,-3 0 0,2 0 0,-3 0 0,0-2 0,1 2 0,-3-2 0,0 2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41:02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24575,'41'2'0,"0"0"0,20-2 0,27 0 0,-47 0 0,27 0 0,-54 0 0,-1 0 0,-5 0 0,-3 0 0,5 0 0,-5 0 0,4-2 0,-4 2 0,5-6 0,-5 5 0,5-5 0,-3 3 0,0-1 0,3-1 0,-4 3 0,4-2 0,-5 4 0,1-2 0,-4 2 0,0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41:12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24575,'9'-5'0,"-2"3"0,1 0 0,1 2 0,5 0 0,4 0 0,2 0 0,-5 0 0,5 0 0,-7 0 0,5 0 0,-6 0 0,-1 0 0,2 0 0,-4 0 0,19 0 0,-13 0 0,8 0 0,-3 0 0,-5 0 0,15 3 0,-15-2 0,11 1 0,-11-2 0,0 0 0,7 0 0,-13 0 0,12 0 0,-12 0 0,4 0 0,2 0 0,-6 0 0,8 0 0,-9 0 0,2 0 0,-1 0 0,-2 0 0,8 0 0,35 0 0,-2 0 0,51 0 0,-56 0 0,17 0 0,-35 0 0,10 0 0,43 0 0,-18 0 0,-2 0 0,3 0 0,36 0 0,0 0 0,-6 6 0,-41-5 0,0-1 0,22 6 0,-23-6 0,2 0 0,39 0 0,-21 0 0,30 0 0,-53 0 0,5 0 0,-35 0 0,6 0 0,1 0 0,-6 0 0,7-2 0,-17 1 0,10-1 0,-8 2 0,13 0 0,-7 0 0,6 0 0,2-2 0,-2 1 0,15-2 0,-19 3 0,32 0 0,-20 0 0,39 0 0,-23 0 0,24 0 0,-7 0 0,-7 0 0,32 0 0,-39 0 0,39 0 0,-42 0 0,14 0 0,1-5 0,-24 4 0,15-3 0,-31 4 0,-3 0 0,-2-2 0,-8 1 0,10-1 0,-8 2 0,6-2 0,-7 2 0,4-4 0,-1 3 0,-2-3 0,6 4 0,-9-2 0,18 2 0,-1 0 0,22 0 0,26 0 0,-4 0 0,-3 0 0,-25 0 0,-9-3 0,-14 2 0,11-2 0,-15 3 0,0 0 0,0 0 0,-6-2 0,2 2 0,-2-2 0,-1 2 0,5 0 0,-2 0 0,1 0 0,-1 0 0,1 0 0,-2 0 0,1 0 0,0-2 0,-2 1 0,2-3 0,-3 4 0,-3-2 0,0 2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41:17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24575,'22'0'0,"30"9"0,-2-1 0,33 2 0,-18 0 0,2-1 0,-12-7 0,5-1-422,7 3 0,8 2 0,-5-3 422,2-2 0,-3-2 0,14 1 0,-1 0 0,-13 0 0,-7 0 0,10 0 206,-16 2 1,-5 1-207,-16 1 210,15 1-210,-31-2 0,-4-3 0,7 0 643,-15 0-643,18 0 0,-16 0 0,7 0 0,-1-3 0,-2 2 0,5-4 0,1 5 0,-9-2 0,7 2 0,-11 0 0,6 0 0,-7 0 0,-1 0 0,-2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41:40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24575,'11'0'0,"4"0"0,36 0 0,6 0 0,1 0 0,-12 0 0,-30 0 0,4 0 0,-3 0 0,-6 0 0,-4 0 0,-3 0 0,0 0 0,1 0 0,-3 0 0,0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41:52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5 24575,'-11'-2'0,"-2"2"0,3-2 0,0 2 0,3 0 0,2 0 0,-3 0 0,3 0 0,-2 0 0,1 0 0,1 0 0,-1 0 0,1 0 0,1 0 0,-3 0 0,0 0 0,0 0 0,1 0 0,0 2 0,1-2 0,-4 2 0,4-2 0,-3 0 0,3 0 0,-2 0 0,1 0 0,1 0 0,-1-2 0,-1 2 0,2-2 0,-1 2 0,-1 0 0,3 0 0,-3 0 0,3 0 0,-1 0 0,1 0 0,-1 0 0,1 0 0,-1 0 0,1 0 0,1 0 0,1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42:03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24575,'10'0'0,"22"0"0,-15 0 0,19 0 0,-19 0 0,3 0 0,5 0 0,-5 0 0,-3 0 0,0 0 0,-5 0 0,25 0 0,-3 0 0,15 0 0,10 0 0,-13 0-6784,13 0 6784,-32 0 0,-4 0 0,-12 0 0,-4 0 0,1 0 0,5 3 0,-6-2 6784,12 2-6784,-12-3 0,4 0 0,11 0 0,-14 0 0,24 0 0,-24 0 0,10 2 0,-11-2 0,9 5 0,-8-4 0,7 4 0,-1-5 0,-4 2 0,14-2 0,-8 0 0,7 0 0,-10 0 0,0 0 0,-8 0 0,12 0 0,-10 0 0,9 0 0,-11 0 0,2 0 0,-3 0 0,0 0 0,1-2 0,-1 1 0,3 0 0,-3 1 0,7 0 0,-6 0 0,5 0 0,-5 0 0,1 0 0,1-2 0,-2 1 0,5-3 0,-3 2 0,2-1 0,6-2 0,-9 5 0,11-5 0,-11 4 0,2-1 0,-4 2 0,-1 0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31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24575,'9'5'0,"3"-1"0,0-1 0,7-2 0,-6 2 0,25-11 0,-11 2 0,23-7 0,9-7 0,-28 8 0,17-10 0,-40 14 0,5-4 0,-6 3 0,-4 2 0,6-12 0,-7 10 0,3-7 0,-5 12 0,0 2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42:08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24575,'15'0'0,"0"0"0,11 0 0,4 0 0,5 0 0,34-10 0,-12 7 0,1-2 0,2 0 0,12 5 0,-15-2 0,-5-1 0,-13 1 0,6-3 0,-19 5 0,16 0 0,43 0 0,-6 0 0,-29 0 0,3 0 0,13 0 0,-1 0 0,31 0 0,-16 0 0,-1 0 0,3 0 0,8 0 0,-21 0 0,-38 0 0,19 0 0,-25 0 0,29 0 0,-9 0 0,42 0 0,-39 0 0,11 0 0,-28 0 0,-18 0 0,9 0 0,-9 0 0,10 0 0,-9 0 0,0 0 0,-9 0 0,2 0 0,-1 0 0,3 0 0,-2 0 0,1 0 0,-1 0 0,-2 0 0,3 0 0,-1 0 0,0-2 0,1-1 0,-3 1 0,3 0 0,-3 2 0,1 0 0,-1 0 0,-1 0 0,2 0 0,3-2 0,0-1 0,0 1 0,-1 0 0,-3 2 0,4 0 0,-5 0 0,3 0 0,6 0 0,-7 0 0,18 0 0,-17 0 0,10 0 0,-10-2 0,-1 1 0,1-1 0,-3 2 0,1 0 0,-1-2 0,11-1 0,-8 0 0,10 0 0,-12 3 0,-1 0 0,-2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42:14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24575,'13'0'0,"15"0"0,14 0 0,53 0 0,-23 0 0,5 0 0,2 0 0,8 0 0,-23 0 0,3 0 0,-8 0 0,-6 0 0,9 0 0,12 0 0,-62 0 0,-4 0 0,-2 0 0,-1 0 0,1 0 0,1 0 0,-2 0 0,3 0 0,-3 0 0,1 0 0,-1 0 0,3 0 0,-3 0 0,5 0 0,-3 0 0,0 0 0,1 0 0,-5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2:08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32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0 24575,'-14'2'0,"-3"6"0,9 0 0,-6 10 0,2 5 0,2-6 0,-8 18 0,14-23 0,-9 25 0,9-16 0,-1 4 0,5-1 0,0-16 0,6 12 0,0-5 0,0 0 0,7 7 0,-8-14 0,5 5 0,-3-6 0,-2-4 0,1 3 0,0-4 0,-1 2 0,10 7 0,-2-5 0,13 8 0,-6-7 0,5 3 0,-12-7 0,7 0 0,-5-3 0,5 0 0,3 0 0,-10-2 0,0 2 0,-9-2 0,-1 2 0,-1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32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24575,'4'-3'0,"0"1"0,26 2 0,-18 0 0,25 0 0,-5 0 0,2 0 0,24-3 0,-29 3 0,7-3 0,-24 1 0,0 1 0,-3-1 0,-7 2 0,0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33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24575,'50'21'0,"-2"-8"0,32 13 0,-20-12 0,2-1 0,-11-4 0,4 0-353,40 2 0,0-1 353,-40-6 0,-2-1 0,21-3 0,-7 0-6434,-17 0 6434,-9-2 0,-35 1 0,-3-3 0,-1 4 0,-2-2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34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 24575,'5'6'0,"1"7"0,-5 38 0,8 6 0,-7 24 0,-2 7 0,3-28 0,0 2-437,-2 33 1,-2 4 436,-5-9 0,-2-3 0,1-18 0,-3 1 0,-1-1 0,-2 5 0,0-8 0,0-11 0,1-2 0,-7 38 0,4-3 0,5-4 215,-2 6-215,12-38 0,0-19 0,0 4 0,4-14 0,-2-12 0,11-7 0,14 2 658,15-2-658,24 6 0,2-8 0,5-2 0,-19 3 0,2 0 0,40-2 0,-1-2 0,-42 1 0,-3 0 0,7 0 0,-2 0 0,16 0 0,-34 0 0,0-2 0,-30 0 0,6-1 0,-9-3 0,1 3 0,-1-1 0,-1 0 0,-2 3 0,-1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35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24575,'2'5'0,"0"-4"0,3-3 0,-3-4 0,-2 1 0,0 0 0,-2 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39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24575,'-3'18'0,"1"-6"0,-1 8 0,-5 13 0,4-14 0,-10 26 0,8-18 0,-1 13 0,-3 38 0,9-18 0,-2 29 0,4-50 0,7-3 0,-1-17 0,5 1 0,2 5 0,8 0 0,-9-9 0,28 10 0,-29-17 0,22 4 0,-27-9 0,1-4 0,5 0 0,1 0 0,9 0 0,-10 0 0,6-2 0,-7 1 0,7-4 0,-2 1 0,-5 0 0,-6-4 0,-4 5 0,-2-1 0,0 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40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8191,'-2'9'0,"1"-2"5063,-4 14-5063,5-11 2818,-6 17-2818,5-10 1719,-2-4-1719,3 8 6784,0-7-6784,0 0 0,3 8 0,4-8 0,11 16 0,-9-16 0,12 13 0,-5-9 0,-3-2 0,16 14 0,-14-21 0,15 7 0,-10-16 0,-3-3 0,0-11 0,-8 1 0,5-10 0,-7 9 0,1-6 0,-7 6 0,2-16 0,-3-41 0,0 39 0,0-23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41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24575,'11'9'0,"-2"-2"0,4 8 0,20 42 0,-4-14 0,-3 3 0,-2 0 0,1-6 0,-5 4 0,-16-30 0,-2-1 0,-2-6 0,-6 8 0,3-7 0,-6 4 0,3-4 0,3-5 0,-1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42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24575,'0'82'0,"0"1"0,0-16 0,0 2 0,0 28 0,0-1 0,0-32 0,0-3 0,0 10 0,0 1 0,4 1 0,-1-2 0,-2-19 0,0 1 0,5 28 0,1-3 0,0 4 0,-1-28 0,2 1 0,4 38 0,-4-23 0,-2 0 0,-5-45 0,0-11 0,1-4 0,-2-5 0,0 4 0,0-5 0,0-2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43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24575,'17'-2'0,"0"2"0,-8-2 0,7 2 0,2 3 0,-2-1 0,3 6 0,-9-2 0,-4 1 0,2 3 0,-4 2 0,3 7 0,-3-6 0,-1 7 0,1 20 0,-3-4 0,4 23 0,-5-18 0,0-9 0,0-10 0,-2-7 0,0-8 0,-3 6 0,3-6 0,0 2 0,0-3 0,-1-1 0,-1 1 0,-1-1 0,1-3 0,-3 2 0,2-2 0,-1 3 0,2-3 0,1 0 0,1-2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39:30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24575,'7'-9'0,"1"3"0,-6 4 0,2 0 0,1-3 0,-1 1 0,-2-5 0,2 6 0,-3-3 0,1 6 0,-2-2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44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24575,'17'-14'0,"-3"3"0,-8 7 0,-3 4 0,1 4 0,1 17 0,-2 53 0,1-12 0,-4-4 0,0 4 0,3-4 0,0-2 0,4 38 0,0-39 0,1-7 0,1-12 0,-2-12 0,-3-17 0,-2-4 0,2 0 0,3-5 0,0-2 0,-1-1 0,14-15 0,3-8 0,30-44 0,-17 10 0,11-23 0,-12 4 0,-16 33 0,2-6 0,-19 42 0,-2 3 0,0 9 0,-2 30 0,2 39 0,0 14 0,-1-19 0,0 6-710,-2 2 0,-1 14 1,0 0-1,0-10 710,-1 7 0,-1-3 0,-2-3 0,-1 5 0,1-9 0,4-11 0,-1-6 0,-7 40 0,10-33 0,-3-26 0,3-24 0,1-1 0,-1-7 0,0-1 2839,0-2-2839,-3-2 0,1-2 0,-1 2 0,-5-13 0,-10-17 0,8 12 0,-5-10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45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24575,'-6'23'0,"-2"9"0,-20 48 0,12-18 0,0-9 0,1 4 0,3 4 0,4 0 0,-2 35 0,3-16 0,1-1 0,6 2 0,6-16 0,5-2 0,10 7 0,11 20 0,-10-44 0,3-2 0,26 32-321,4-17 0,4-2 321,-15-22 0,3-4 0,18 6 0,4-4 0,-6-11 0,-2-3 0,33 10 0,-9-5 0,-56-12 0,-25-10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46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24575,'24'0'0,"-2"6"0,-2 1 0,5 14 0,-12-8 0,8 14 0,0 3 0,19 43 0,0-14 0,-8 3 0,-2 2 0,5 3 0,-12-19 0,-2 4 0,4 38 0,-5-11 0,-9-10 0,-3 2 0,-4-19 0,0-1 0,-1 11 0,0 0 0,-3 1 0,0-4 0,0 22 0,-3 19 0,2-62 0,-4-2 0,1-19 0,-2-2 0,1 2 0,-1-7 0,3-1 0,-3-3 0,3-2-1696,-1 1 0,1-3 0,1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54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24575,'51'0'0,"2"0"0,-1 0 0,8 0 0,21 0 0,3 0-1949,-7 0 0,7 0 1949,-12 0 0,10 0 0,0 0 0,-5 0 0,-7 0 0,-3 0 0,2 0 0,23 0 0,5 0 0,-8 0 0,1 0 0,-10 0 1209,14 0-1209,-23 0 0,-67 0 0,2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55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24575,'88'0'0,"-23"0"0,0 0 0,28 0 0,-22 0 0,2 0 0,-18 0 0,-2 0 0,4 0 0,1 0 0,-1 0 0,2 0 0,22 0 0,3 0-770,-16 0 1,3 0 769,-2 0 0,5 0 0,-5 0 0,0 0 0,-1 0 0,13 0 0,2 0 0,-2 0 0,-6 0 0,11 0 499,7 0-499,-81 0 63,-4 0 1,-6 0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6:53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1 166 24575,'17'-2'0,"64"-9"0,-13 6 0,-1-4 0,6 0 0,5 4 0,0 1-1119,-11 0 1,5 0 1118,3-1 0,6 0 0,-6 1 0,-8 3 0,-2 0 0,20-3 0,2 1 46,-8 3 0,-5 0-46,-21 0 0,2 0 0,39-2 0,0-2 0,2-4 257,-43 4 0,-4 0-257,8-2 0,-16 6 0,38 0 1122,1 0-1122,-20 0 0,0 0 509,19 0-509,12 0 0,-20 0 0,-30 0 0,23 0 0,-45 0 0,14 0 0,-6-3 0,-15 2 0,17-5 0,-19 6 0,4-3 0,-6 3 0,-3 0 0,3 0 0,-3 0 0,1 0 0,1 0 0,-3 0 0,5 0 0,-4 0 0,1 0 0,0 0 0,-1 0 0,3 0 0,-3 0 0,4 0 0,-5 0 0,9-3 0,2 2 0,0-2 0,33-1 0,-7 3 0,21-4 0,6 5 0,-32 0 0,9 0 0,-33 0 0,3 0 0,-1 0 0,0 0 0,7 0 0,-12-2 0,4 2 0,-3-2 0,-4 2 0,4 0 0,-5 0 0,1 0 0,-1 0 0,-1-2 0,2 1 0,-1-1 0,2 2 0,-3-2 0,2 0 0,-1-1 0,1 1 0,1 0 0,0 2 0,1-4 0,3 3 0,-4-1 0,6 2 0,-6-2 0,2 2 0,-1-2 0,-1 2 0,8 0 0,-6 0 0,10 0 0,-4 0 0,-2 0 0,2 0 0,-10 0 0,-1 0 0,-2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6:57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24575,'15'0'0,"61"6"0,-11 2 0,-2-4 0,8-1 0,11 4 0,1 0-1711,-11-3 0,5 1 1711,6 2 0,10 2 0,-7-1 0,3 1 0,0 1 0,-11-2 0,6 0 0,0 0 0,6 1 0,2-1 0,-6 0 0,10 2 0,3-1 0,-8-1 0,13 0 0,-1 0 0,-15 0 0,-5 1 0,-3 0 0,-7-2 0,10 0 0,-2 1 0,-13-1 0,-12 2 0,-4-1 536,33 0 0,-1-1-536,7-1 0,-34-6 0,-2 0 561,9 0-561,-4 0 0,17 0 0,-7 0 0,-6 0 0,2 0 0,15 0 0,-30-1 0,-2 2 0,32 5 1789,-33-4-1789,46 4 0,-36-6 0,25 0 0,-32 0 0,-2 0 0,21 0 0,29 0 0,-54 0 0,12 0 0,-7 4 0,5-3 0,-2 2 0,2-1 0,17-2 0,9 0 0,-38 0 0,-14 0 0,25 0 0,1 0 0,7 0 0,6 0 0,-36 0 0,22 0 0,-42 0 0,19 0 0,-15 0 0,2 0 0,9 0 0,-15 0 0,19 0 0,-16 0 0,4 0 0,1 0 0,-9 0 0,11-3 0,-14 2 0,12-1 0,-5 2 0,4 0 0,7 0 0,-11 0 0,1 0 0,-1 0 0,-2 0 0,10 0 0,-10 0 0,7 0 0,-10 0 0,2 0 0,0 0 0,-5 1 0,4 0 0,-2 1 0,14 2 0,22-2 0,10 2 0,25-4 0,-25 0 0,4 0 0,-26 0 0,-8 0 0,-1 0 0,-8 0 0,2 0 0,1 0 0,-11 0 0,9-3 0,-2 2 0,-2-1 0,2 2 0,-10 0 0,8-3 0,-7 2 0,9-2 0,-8 3 0,2 0 0,8-3 0,-3 0 0,13-3 0,-7 0 0,7 0 0,-13 3 0,8-3 0,-12 3 0,4 0 0,-2-1 0,-4 3 0,0-1 0,-2 2 0,-1 0 0,-1 0 0,-2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09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509 1 8191,'-49'64'0,"8"-11"0,-8 16 0,-3 4 0,19-27 0,0 0 1452,-10 18 1,-1 3-1453,5 4 0,4-5 0,-8 5 1077,19-21 1,6-9-1078,12-26 4536,6-9-4536,0 2 0,3 3 6782,-2-5-6782,3 5 6,3-3-6,0 2 0,4-3 0,0 3 0,-4-9 0,1 4 0,-3-4 0,1 3-1696,1-4 0,-2 2 0,-2-2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10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0 24575,'-26'44'0,"1"-3"0,-11 13 0,8 0 0,17-27 0,1 17 0,10-33 0,0 15 0,0-16 0,2 2 0,3-4 0,0-3 0,15 13 0,-9-4 0,8 2 0,-11-4 0,-3-11 0,-1 5 0,0-7 0,3-2 0,-4-2 0,6-10 0,-5 7 0,6-10 0,-4 4 0,4-3 0,-6 7 0,2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10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65 24575,'0'-15'0,"0"1"0,0 7 0,-4-3 0,3 5 0,-7-4 0,3 7 0,-9 0 0,4 2 0,-1 0 0,4 0 0,3 0 0,1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6:49:07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11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24575,'-4'9'0,"-3"-2"0,0 1 0,0-3 0,5 2 0,2-1 0,4 1 0,-1 1 0,3-1 0,6 10 0,-5-10 0,9 12 0,-11-12 0,3 2 0,-1 1 0,-2-2 0,3 4 0,-3-2 0,-1-2 0,0 1 0,-3-4 0,0 3 0,-3-3 0,0 1 0,-4-2 0,-1-1 0,-11 2 0,9-5 0,-13 3 0,12-3 0,0 0 0,4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12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24575,'12'0'0,"2"0"0,-2 0 0,5 0 0,30 5 0,-11-4-6784,23 4 6784,-18-5 0,-10 0 0,-8 0 0,-8 0 0,-10 0 0,3 0 0,-1 0 6784,-2 0-6784,1 0 0,-2 0 0,1 0 0,1 0 0,-1 0 0,1 0 0,-3 0 0,-1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13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24575,'0'26'0,"0"-7"0,-4 21 0,-2-8 0,-10 39 0,9-33 0,-3 14 0,10-32 0,0-5 0,3 9 0,1-4 0,1-6 0,4 1 0,-3-8 0,4 4 0,-5-4 0,3-1 0,-3-3 0,-1-1 0,-2-2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13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24575,'-3'13'0,"-2"1"0,-2 5 0,-6 9 0,5-6 0,-4 11 0,5-11 0,0 12 0,3 9 0,0 37 0,4-10 0,0-10 0,0-2 0,0 2 0,-1-1 0,2-2 0,1-14 0,1 21 0,0-44 0,-1-8 0,-2 2 0,0-8 0,0 1 0,0-5 0,0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14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24575,'7'0'0,"1"0"0,-3 0 0,8 3 0,-7-2 0,7 4 0,-8-5 0,10 5 0,-9-2 0,18 5 0,-17-3 0,22 16 0,-22-13 0,15 13 0,-14-13 0,0 11 0,-3-10 0,-3 8 0,-2-8 0,-2-4 0,-5 3 0,2-6 0,-5 1 0,-11 2 0,9-3 0,-19 4 0,20-4 0,-8 4 0,11-5 0,0 3 0,4-4 0,1 0 0,1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15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24575,'2'22'0,"0"-5"0,-2 15 0,0-12 0,0 13 0,0-2 0,-4 10 0,-2 0 0,-6 4 0,4-13 0,1-6 0,5-22 0,4-11 0,0-3 0,3-7 0,3-2 0,2-1 0,-4 3 0,4-5 0,-7 15 0,7-12 0,-5 14 0,-1-3 0,0 1 0,-2 4 0,3-3 0,-1 6 0,0 2 0,-1-1 0,-1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16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0 168 24575,'19'5'0,"-5"-2"0,-2-1 0,-4-2 0,1 0 0,1 0 0,-7-2 0,7 0 0,-7-2 0,3 1 0,2-5 0,-2 5 0,4-8 0,-5 6 0,-1-1 0,2 0 0,-3 1 0,3-2 0,-1 3 0,-1-3 0,1 2 0,-3-3 0,0 3 0,-2-3 0,0 3 0,0-4 0,0 2 0,0 0 0,-2-3 0,0 5 0,-1-4 0,-3 5 0,3-1 0,-3 1 0,1 1 0,1-1 0,-1 4 0,-3-4 0,1 3 0,-4 0 0,2 1 0,2 0 0,-3 3 0,4 0 0,-2 4 0,5-3 0,-1 0 0,2 1 0,-1-1 0,1 1 0,0 8 0,1-7 0,-2 11 0,3-5 0,0-2 0,0 8 0,0-2 0,0 13 0,0-8 0,0 6 0,5-9 0,-1 3 0,6 4 0,-4-10 0,13 10 0,2-2 0,-1-3 0,8 3 0,-21-20 0,15 7 0,-8-10 0,0 3 0,3-3 0,-12-2 0,-3-4 0,-5-1-1696,-6-2 0,5 4 0,0 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18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24575,'56'0'0,"19"0"0,-8 0 0,-4 0 0,-28 0 0,-22 0 0,2 0 0,-8 0 0,8 0 0,-8 0 0,-1 0 0,5-2 0,-6 1 0,7-1 0,-5 0 0,4 2 0,-4-2 0,1 2 0,-3 0 0,2-2 0,-1 1 0,1-1-1696,-1 2 0,-1 0 0,-3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19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24575,'0'32'0,"0"6"0,-6 24 0,3-9 0,-2 3 0,-8 28 0,8-14 0,2 0 0,-3 9 0,6-8 0,0-38 0,2-20 0,0-8 0,1 1 0,-1-4 0,0 2 0,-2-1 0,2-1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37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367 419 24575,'-2'-5'0,"-2"-1"0,-10 6 0,6-2 0,-16 2 0,10 0 0,-19 0 0,9 0 0,-5 6 0,8 1 0,7 0 0,-4 5 0,2-3 0,2 0 0,-7 7 0,7-6 0,-6 5 0,7-6 0,-9 11 0,11-9 0,-4 6 0,5-5 0,9-4 0,-3 0 0,4 3 0,0-6 0,0 9 0,0-1 0,0 5 0,0 3 0,3-1 0,2 6 0,2-6 0,2-2 0,11 8 0,-10-17 0,18 12 0,24-4 0,20 4 0,10-1 0,8-1-773,-26-6 0,4-1 773,12 3 0,8 0 0,-6 0 0,-5-2 0,0 1 0,5 1 0,7 1 0,-8-1 0,-3-1 0,-4 0-305,13 1 1,0-1 304,-8-5 0,-5-2 0,-21-3 0,0 0 0,27 0 0,-1-1 0,2-3 0,-30 0 0,-2 0 0,22 0 1496,-6 0-1496,34 0 0,-29 0 659,20 0-659,-19 0 0,-30 0 0,23 0 0,-41-3 0,24-4 0,-21 0 0,4-4 0,-17 5 0,2-1 0,-2-4 0,-2 5 0,8-12 0,-13 11 0,4-15 0,-9 14 0,2-6 0,-3 4 0,0 2 0,0-4 0,0 4 0,-2-2 0,2 5 0,-6-3 0,5 3 0,-9-17 0,4-3 0,-10-15 0,-5-19 0,0 13 0,-13-27 0,20 45 0,-6-8 0,3 11 0,9 11 0,-49-54 0,23 31 0,-32-35 0,21 31 0,-1 4 0,-19-15 0,2 12 0,0 4 0,3 9 0,-28-2 0,17 7 0,4 1 0,14 6 0,-3 1 0,3 3 0,-1 2 0,-1 1 0,1 3 0,3 1 0,-1 2 0,-8 1 0,1 2 0,-25-1 0,4 0 0,1 0 0,-6 0 0,29 0 0,3 0 0,5 0 0,9 2 0,15-1 0,12 2 0,-6 0 0,-5-2 0,-17 6 0,11-6 0,-16 6 0,33-4 0,-15 3 0,4 3 0,8-5 0,-39 16 0,34-17 0,-31 14 0,30-13 0,-2 2 0,4-1 0,5-1 0,-6 1 0,10-3 0,-4 2 0,4-1 0,4 0 0,-4 3 0,5-1 0,-1 0 0,-3 2 0,6-3 0,-19 18 0,14-13 0,-10 10 0,9-4 0,3-9 0,-2 16 0,3-15 0,2 6 0,-2 0 0,5-7 0,-5 11 0,2-10 0,-1 2 0,-1-1 0,3-3 0,0 4 0,2-5 0,0 1 0,0-3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03:1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24575,'6'0'0,"-1"0"0,-3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19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0 24575,'-34'9'0,"3"3"0,-10 12 0,14-4 0,10 4 0,5-1 0,3-7 0,-4 10 0,6-11 0,-1 11 0,5-7 0,3-4 0,0 5 0,3-7 0,3 10 0,-2-10 0,2 2 0,4 8 0,-3-5 0,3 10 0,-7-16 0,-1-2 0,-2-3 0,4 0 0,-4-3 0,2-2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20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83 24575,'-7'3'0,"-4"5"0,6-5 0,-3 7 0,3-1 0,1-2 0,-1 6 0,3-1 0,0-2 0,4 4 0,0-6 0,2 1 0,5-3 0,3-1 0,-2-2 0,5 2 0,-10-5 0,5 2 0,-5-2 0,2 0 0,-3 0 0,0 0 0,3-2 0,-1-4 0,5-15 0,-6 2 0,1-4 0,-6 1 0,3 6 0,0-8 0,1 8 0,-1 4 0,-3-1 0,0 8 0,-2-3 0,-1 1 0,-1 2 0,0 1 0,1 0 0,-1 3 0,0-1 0,-3 2 0,0 0 0,2 0 0,3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21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 24575,'-7'0'0,"-1"2"0,3 2 0,-2 3 0,3 4 0,1 3 0,1-2 0,2-1 0,2-3 0,1-3 0,1 2 0,4-1 0,4 3 0,9 4 0,3 2 0,-6-4 0,-3 2 0,-11-9 0,-2 5 0,2-4 0,-1 1 0,1 0 0,-1-1 0,-1 1 0,-13 3 0,0-6 0,-4 3 0,-7-6 0,8 0 0,-13 0 0,7 0 0,-31 0 0,31 0 0,-19 0 0,36 0 0,1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22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24575,'6'-3'0,"5"1"0,-4 2 0,2 0 0,22 0 0,-4 0 0,15 0 0,-17 0 0,-12 0 0,-1-2 0,1 2 0,-1-4 0,-1 4 0,-7-2 0,0 2 0,1-2 0,-1 1 0,3-3 0,-3 4 0,3-2 0,-3 2 0,1 0 0,-3 0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22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24575,'6'15'0,"1"0"0,7 25 0,-3 1 0,3 15 0,0 6 0,0 22 0,-4-29 0,0 2 0,0 0 0,-1-5 0,0 1 0,3 27 0,-12-60 0,0 4 0,2-6 0,2 3 0,2-3 0,0-4 0,4-3 0,-5-8 0,7-1 0,-5-2 0,2 0 0,0 0 0,-5 0 0,3-4 0,-5 1 0,0-2 0,-2 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24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12 24575,'0'-7'0,"-6"2"0,-4 6 0,-13 17 0,6-7 0,-2 10 0,9-6 0,4-2 0,-1 6 0,5-5 0,2-6 0,0 3 0,2-4 0,0 2 0,2-3 0,-1-2 0,3 3 0,8 9 0,-4-6 0,13 16 0,-16-19 0,12 17 0,-12-16 0,5 6 0,-6-4 0,-1-5 0,3 8 0,-3-8 0,1 3 0,-3-1 0,-1-3 0,-2 5 0,0-4 0,-2 3 0,-5-1 0,2-2 0,-14 0 0,10-4 0,-13 4 0,14-5 0,-10 3 0,12-3 0,-9 0 0,9 0 0,-4 0 0,7 0 0,-1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24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24575,'5'9'0,"-1"4"-9831,-4 11 8341,0 8 4308,0-1-2818,0-3 1719,0-15-1719,2-1 0,0-5 0,1 0 6784,3 1-6784,-3-3 0,3-1 0,2 2 0,-2-5 0,4 3 0,-5-4 0,1-2 0,10-14 0,-9 6 0,15-19 0,-12 13 0,5-11 0,-8 13 0,-1-10 0,-6 18 0,0-8 0,0 6 0,0 1 0,0-2 0,0 2 0,2 9 0,7 33 0,1 6 0,3 8 0,1 1 0,1 0 0,4 12 0,-9-40 0,-9-13 0,4 10 0,-5-14 0,2 2 0,-1-3 0,-2-4 0,1 2 0,-2-2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26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24575,'8'11'0,"-1"-3"0,0 6 0,0-1 0,-2 39 0,-1-4 0,-1 14 0,-1 4 0,-2 8 0,0-20 0,0 2 0,0 34 0,0-39 0,0 10 0,0-49 0,0-4 0,0-9 0,0-5 0,0-4 0,0-12 0,2 7 0,8-18 0,9-17 0,-1 14 0,13-18 0,-20 41 0,7-5 0,-11 18 0,-2-2 0,3 2 0,-3 0 0,1 0 0,0 2 0,-1 0 0,6 5 0,-6-4 0,17 16 0,-12-11 0,8 10 0,-10-7 0,-3-4 0,0 10 0,-3-8 0,-2 4 0,0-5 0,-2-3 0,-3 8 0,-2-10 0,0 5 0,-3-6 0,-2 4 0,0-4 0,0 1 0,6-3 0,0 0 0,1 0 0,-11-3 0,10 2 0,-5-1 0,9 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26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24575,'15'0'0,"-2"0"0,-9 0 0,1 0 0,-1 0 0,0 0 0,1 0 0,1 0 0,3 0 0,-2 0 0,2 0 0,-5 0 0,-2 0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27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24575,'11'15'0,"-6"-4"0,4 27 0,-8 0 0,2 24 0,-3 28 0,0-20 0,-3 29 0,2-58 0,-2 5 0,3-33 0,0 0 0,0 1 0,0-7 0,0 4 0,0-4 0,0 3 0,0-6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04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24575,'-3'35'0,"0"-1"0,3 47 0,0-21 0,0 30 0,0-39 0,0-2 0,6 23 0,3 1 0,2 1 0,6 20 0,-2-33 0,3 2 0,-2 0 0,1-4 0,12 22 0,-8-29 0,0-5 0,-3-10 0,2-6 0,-11-24 0,-2-2 0,1-1-1696,-3-4 0,-1 0 0,-2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28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24575,'8'-8'0,"9"-11"0,-5 10 0,10-11 0,-16 14 0,5-2 0,-2 2 0,3-3 0,-2 4 0,9-1 0,-10 6 0,4 0 0,-6 0 0,4 0 0,-5 0 0,13 6 0,-10-5 0,6 5 0,-8-4 0,1 0 0,-3 6 0,0-2 0,1 6 0,-5-5 0,4 6 0,-4-6 0,3 3 0,-4-3 0,2 2 0,-8 0 0,3-2 0,-6-1 0,1 0 0,3-1 0,-8 0 0,6-1 0,-2-4 0,-3 4 0,6-4 0,-6 4 0,7-3 0,-2 1 0,1 0 0,1-2 0,0 2 0,3-2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29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24575,'7'11'0,"1"2"0,-7-9 0,1 3 0,-2 1 0,0-1 0,0 8 0,0-1 0,0 5 0,-3 2 0,2-7 0,-2 2 0,3-8 0,0 1 0,0-1 0,0-3 0,0 1 0,0-6 0,3-9 0,3-4 0,24-40 0,-4 20 0,5-13 0,-3 17 0,-21 19 0,12-11 0,-15 16 0,5-3 0,-4 5 0,1-3 0,-2 3 0,-1 1 0,-1 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7:30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22 153 24575,'7'0'0,"-1"0"0,1 0 0,-1 2 0,1-1 0,2 1 0,-5-2 0,7 0 0,-4 0 0,8-3 0,2-1 0,-4-1 0,4-1 0,-13 2 0,10-2 0,-10 0 0,5 0 0,-5 0 0,-3 1 0,1 1 0,0-3 0,-2 2 0,2-3 0,-2 3 0,0-2 0,-2-1 0,1 3 0,-2-8 0,2 8 0,-1-4 0,0 5 0,0 0 0,-3-3 0,1 4 0,1-3 0,-3 4 0,3-1 0,-5 1 0,1 2 0,-7 0 0,-2 0 0,2 0 0,-3 0 0,10 0 0,-2 2 0,1 1 0,3-1 0,-4 6 0,4-3 0,1 4 0,-2-1 0,3-1 0,-4 7 0,2-2 0,2 2 0,-2 10 0,4-14 0,-2 16 0,3-9 0,0 3 0,0 7 0,0-13 0,2 3 0,2-4 0,0-4 0,5 8 0,-3-12 0,6 12 0,-5-9 0,2 8 0,1-3 0,-1 2 0,0 0 0,3 0 0,-3-1 0,6 3 0,-5-5 0,7 0 0,-11-9 0,7 0 0,-8-3 0,16-6 0,-13 3 0,10-8 0,-16 6 0,-2-8 0,0 7 0,0-3 0,0 7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04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24575,'57'13'0,"0"-1"0,33 0 0,7 1 0,-43-5 0,0-1 0,13-1 0,8-1 0,-11-1 0,18 2 0,-1-6 0,-46 0 0,-23 0 0,-1 0 0,-7 0 0,3 0 0,-3 0 0,-1 0 0,-1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05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24575,'-11'61'0,"-1"1"0,-6 28 0,3-11 0,2-5 0,1 2 0,3-23 0,1-1 0,0 18 0,2 4 0,1 3 0,3-1 0,1-18 0,2 1 0,0 28 0,3-3 0,9 7 0,3-25 0,4-4 0,15 2 0,0 6 0,-16-42 0,-14-16 0,-2-8 0,-1-2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07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 24575,'5'-4'0,"-1"1"0,0 1 0,1 2 0,1 0 0,-1 0 0,1 0 0,3 0 0,-4 0 0,5 2 0,-3 1 0,0-1 0,3 2 0,2-1 0,7 8 0,-6-7 0,2 6 0,-10-8 0,1 5 0,-2-2 0,1 3 0,-3 3 0,0-3 0,0 7 0,2-3 0,-2 2 0,1-2 0,-24 35 0,10-26 0,-16 25 0,5-21 0,0-3 0,-13 12 0,18-14 0,-1-2 0,16-14 0,-3 1 0,1-1 0,1 1 0,-1-1 0,2 0 0,1-1 0,8-1 0,34 1 0,14 4 0,28-3 0,-22 2 0,0 0 0,33-4 0,-37 1 0,-2 0 0,17-3 0,-19 0 0,-12-3 0,-13 3 0,-16-3 0,-1 3 0,-7 0 0,0 0 0,-1 0 0,-1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0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1 24575,'7'6'0,"-3"43"0,-2-15 0,-2 44 0,0-16 0,-6 2 0,-5-13 0,-1-3 0,-2 3 0,-17 19 0,24-54 0,-4 6 0,-7-1 0,5 0 0,-8 3 0,6-8 0,6-7-6784,-4 1 6784,8-7 0,-3 5 0,-1-5 0,2 1 0,-2-2 0,1-2 0,3 0 0,-2 0 0,5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08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24575,'24'0'0,"-2"0"0,3 0 0,5 0 0,-7 4 0,-1-3 0,-14 3 0,-2 0 0,-1-1 0,4 12 0,-2-9 0,-1 7 0,4 0 0,5 5 0,1 17 0,3-13 0,-10 1 0,3 8 0,1-4 0,11 31 0,-9-29 0,6 8 0,-2-14 0,-7-8 0,10 16 0,-18-24 0,9 14 0,-4-6 0,0-4 0,5 6 0,-8-14 0,4 5 0,-5-5 0,1 1 0,-2-4 0,1 4 0,-1-3 0,1 1 0,-1-2 0,0 0 0,-1-4 0,-1 3 0,-2-3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14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24575,'9'0'0,"24"0"0,-6 0 0,70 0 0,-25 0 0,-14 0 0,5 0 0,13 6 0,1 2 0,-10-3 0,6 1 0,13 5 0,10 3 0,-6-1-791,1-3 1,-2 1 790,-15 0 0,3 3 0,-1 0 0,-6-2 0,-1 1 0,-5 1 0,2 6 0,0 1 0,6 1 0,6 1 0,-9-1 0,-13 1 0,-4 2 29,21 6 1,-2 3-30,-17-5 0,-5 1 0,33 21 0,-7-5 0,-35-25 0,-24-13 0,-3 1 0,-8-5 1177,2 4-1177,-3-4 345,-2 1-345,0 10 0,-2-8 0,-2 14 0,-5-11 0,-6 6 0,1-7 0,-16 7 0,-8-7 0,-8 6 0,-53 4 0,25-6 0,-19 2 0,-6-2-588,36-7 0,-1-2 588,-15-4 0,-8-3 0,6-1 0,7-5 0,3-2 0,-23-6 0,-1-5 0,13-5 0,5-3 0,16 6 0,0-2-195,-27-15 0,2-2 195,33 12 0,3-1 0,-10-2 0,0-1 0,7 1 0,3 1 0,-18-17 0,3 7 0,37 21 0,15 13 0,5-1 0,3 2 1152,-3-5-1152,3 6 414,1-1-414,0-1 0,2 4 0,0-8 0,0 6 0,0-2 0,6-1 0,1-2 0,2 2 0,6-2 0,-7 7 0,28-6 0,32 0 0,20 2 0,0 14 0,5 4-710,-28-1 0,2 4 710,13 7 0,9 6 0,-7-1 0,-4-2 0,-3 3 0,-10-1 0,2 2 0,-3 1 0,19 10 0,-7 1 0,-21-6 0,-3 0 0,-1-1 0,-6-2 0,-9 2 0,-25-21 0,-5 1 0,-3 1 0,5 6 0,-3-3 1420,-1-1-1420,-2-4 0,-8 2 0,-25 2 0,-20 2 0,-35-2 0,15-9 0,-2-2 0,21-1 0,-4-4 0,-13-9 0,-8-5 0,7-1-797,8-1 0,1-2 797,-16-8 0,-9-5 0,8 3 0,11 7 0,2 1 0,-17-10 0,2-1 0,25 11 0,7 2 0,-5-7 0,0-2 0,39 23 0,4-1 0,-8-1 0,10 1 1594,-3-3-1594,6 3 0,1-1 0,4-1 0,-2 2 0,2-4 0,0 6 0,0-1 0,12-3 0,10 0 0,24 2 0,9 0 0,41 1 0,-31 2 0,6 2 0,19 4 0,-1 3-766,-29 2 0,3 2 766,19 0 0,11 1 0,-8 3 0,-7 7 0,0 2 0,10-1 0,8 0 0,-8 1 0,-9 4 0,-5 0 0,19 5 0,-1 0-70,-22-2 0,-7-2 70,9 7 0,1 1 0,-61-27 0,-1-1 0,-6 1 1520,1-3-1520,-1 10 152,-2-9-152,3 12 0,-6-12 0,3 9 0,-6-3 0,-3 0 0,-36 4 0,-30-4 0,11-5 0,-10-2 0,-1-1-1337,-19-1 1,-7-5 1336,10-3 0,-10-3 0,-1-2 0,8-1 0,11-1 0,7-2 0,-4-2 0,2 0 0,-4-3 0,1-1 0,3-2 0,-9-4 0,4-2 0,4 0-481,-9-7 0,2-3 481,13 6 0,-1-1 0,12 3 0,-7-10 0,4-10 0,58 43 0,-5-10 2529,9 4-2529,-2 4 1106,-1-13-1106,5 9 0,0-4 0,24-3 0,11-4 0,33-1 0,12-1 0,-16 6 0,2 0-248,-1 3 0,6 0 0,-5 4 248,9 3 0,-5 3-793,-2 2 0,-2 3 793,-6 1 0,3 2 0,27-1 0,0 0-212,-25 0 1,-2 0 211,17-2 0,-2 4 0,-16 8 0,-6 3 0,24 4 0,-17 11 0,-2 4 0,6 4 334,-24-10 1,0 3-335,26 27 1607,-32-26-1607,5 19 477,-37-33-477,6 11 0,-9-13 0,3 3 0,-7-9 0,2 0 0,-11 8 0,-11-7 0,-21 1 0,-31-5 0,-25-5-868,33 0 0,-9 0 868,-4 0 0,-8 0 0,1 0 0,10 0 0,1 0 0,-4 0 0,5-1 0,-3-1 0,-2 0 0,-1-1-650,-7-1 1,-3 0 0,2 0 0,5-2 649,1-2 0,5-2 0,-3 0 0,-22-2 0,-3-1 0,17 0 0,-7-6 0,30-2 0,58 17 0,3-1 1495,-2-3-1495,1 5 2838,-1-3-2838,0 3 0,-1-1 0,3-5 0,0 4 0,2-3 0,2 1 0,0 2 0,13-2 0,8 4 0,50 0 0,6 3 0,-12 0 0,9 0-437,-8 4 0,4 2 0,-3-1 437,9 0 0,2 1 0,0 4 0,5 3 0,-12 0 0,23 9 0,-38-7 0,-6 1 0,-12 6 0,-18-7 0,-12-1 0,-5-9 0,-3 1 0,0-6 0,-2 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39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 24575,'-7'32'0,"-8"53"0,-2-2 0,7-22 0,0 0 0,-10 23 0,3-22 0,-1-2 0,0 4 0,-8 24 0,26-75 0,0 7 0,0-12 0,0 3 0,-2 4 0,1-8 0,-2 14 0,5-14 0,0 4 0,3-9 0,10-2 0,-2 0 0,11 0 0,-5 0 0,-4 0 0,3 0 0,5 0 0,-8 0 0,13-3 0,-14 2 0,7-4 0,-5 4 0,-4-2 0,-1 3 0,0-3 0,-1 2 0,2-3 0,-6 3 0,-3-1 0,-2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05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0 24575,'-13'12'0,"-2"2"0,10-9 0,-5 10 0,-6 5 0,7 1 0,-10 2 0,13-4 0,-2-2 0,5 16 0,0-1 0,3 12 0,5-13 0,8 16 0,9 5 0,4 13 0,13 10 0,-20-35 0,10-2 0,-17-26 0,-2-5 0,11 6 0,-14-11 0,19 9 0,-17-11 0,6 3 0,0-3 0,-8 0 0,10-6 0,-12 3 0,15-17 0,0-12 0,-1 7 0,6-15 0,-20 29 0,10-11 0,-9 3 0,3 3 0,-2-5 0,-4 6 0,-1 3 0,-2-9 0,-3 7 0,-1-12 0,1 11 0,-2-2 0,2 9 0,1 0 0,-4 2 0,3 1 0,-10-3 0,1 6 0,-7-1 0,1 1 0,5-1 0,3-1 0,2-7 0,2 5 0,-9-9 0,-11 0 0,-16-10 0,-5 1 0,3-3 0,0 1 0,-16-3 0,-14-12 0,40 26 0,20 7 0,8 5 0,4 1 0,0 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42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24575,'7'6'0,"-3"8"0,-2-6 0,-2 30 0,0-11 0,0 22 0,0 20 0,0-21 0,0 49 0,0-49 0,0 11 0,0-31 0,0-14 0,0 1 0,0-8 0,0 2 0,0-1 0,0-3 0,0 4 0,0-7 0,0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43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24575,'22'-7'0,"-6"-1"0,-8 8 0,-4-2 0,1 2 0,-1 0 0,3 0 0,-3 0 0,3 0 0,1 0 0,-3 0 0,8 2 0,-6 0 0,2 3 0,1-1 0,-3 0 0,4 5 0,-4-4 0,1 5 0,-3-5 0,3 3 0,-5-3 0,4 8 0,-6-7 0,4 14 0,-4-7 0,2 2 0,-9 3 0,3-12 0,-17 16 0,12-14 0,-19 19 0,19-19 0,-10 6 0,11-12 0,0-2 0,-3 0 0,3 0 0,-2 0 0,-2 0 0,6 0 0,-2 0 0,6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44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58 24575,'0'16'0,"0"10"0,0 24 0,-5 5 0,1 25 0,-3-39 0,1 5 0,3-30 0,-1-3 0,-1 9 0,5-15 0,0-2 0,14-41 0,0 2 0,13-34 0,-1 29 0,-10 4 0,4 11 0,0-4 0,7-9 0,7-4 0,-13 13 0,8 0 0,-23 21 0,12-9 0,-14 11 0,0 1 0,3 1 0,-4 1 0,1 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44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24575,'8'0'0,"6"0"0,-4 0 0,1 0 0,20 4 0,-4-3 0,23 8 0,-21-8 0,-6 4 0,-12-7 0,-4 1 0,-1-4 0,-4 2 0,0-6 0,-2 2 0,0 0 0,-2-3 0,0 3 0,-5-6 0,4 5 0,-2 0 0,4 6 0,-1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45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36 8191,'-7'-11'0,"-1"4"5063,3-2-5063,-1 7 2818,1-2-2818,1 3 1719,-1-1-1719,1 2 6784,-5 2-6784,4 1 0,-5 3 0,3-1 0,0 1 0,-6 14 0,8-12 0,-6 21 0,10-21 0,-2 14 0,3-7 0,0 0 0,0-2 0,0-8 0,0 3 0,2 3 0,1-1 0,2 7 0,4-5 0,-3 0 0,11-3 0,-4-1 0,2-3 0,0 2 0,-3-3 0,6 1 0,2 2 0,11 1 0,18-4 0,-17 0 0,9-4 0,-34 0 0,-3 0 0,-2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46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24575,'13'0'0,"11"0"0,26 0 0,5 0 0,-2 0 0,3 0 0,25 0 0,-25 0 0,0 0 0,-3 0 0,-3 0 0,29 0 0,2 0 0,-22 0 0,-32 0 0,11 0 0,-32 0 0,7 0 0,-10 0 0,-1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46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24575,'3'79'0,"0"-18"0,-3-13 0,0 4 0,0 13 0,0 1 0,-3-8 0,-1 2 0,3 37 0,0-1 0,-3-42 0,1-3 0,3 10 0,0-3 0,0 23 0,3-33 0,-2 2 0,7-32 0,-4-14 0,4 7 0,-4-11 0,-1 2 0,-2-2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52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24575,'0'13'0,"0"-3"0,0 12 0,0-6 0,-8 26 0,6-9 0,-10 17 0,2 9 0,3-28 0,-2 19 0,9-39 0,0 13 0,0-9 0,0 16 0,0 19 0,0-5 0,0 9 0,0-24 0,0-14 0,4-1 0,-1-10 0,3 4 0,-1-5 0,1 1 0,3-1 0,-2 0 0,5-1 0,-6-1 0,9 1 0,-9-3 0,11 3 0,-4-3 0,4 0 0,1 0 0,-6 0 0,8 0 0,-4 0 0,9 0 0,-10 0 0,1 0 0,-3 0 0,-7 0 0,7 0 0,-8 0 0,1 0 0,-3 0 0,-2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53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1 24575,'-5'4'0,"-1"4"0,1-2 0,-8 3 0,-7 9 0,-5-4 0,-8 18 0,15-19 0,-2 11 0,15-17 0,-1 6 0,2-7 0,3-1 0,-1 8 0,6-7 0,1 5 0,4-4 0,0-3 0,-3 3 0,3 1 0,-4-1 0,7 11 0,-6-10 0,6 7 0,-4-6 0,-2-2 0,3 3 0,-6-3 0,4 2 0,-3 0 0,-1-2 0,-2 3 0,-1-5 0,0 7 0,0-4 0,0 1 0,-9 5 0,-2-6 0,-5 3 0,2-8 0,8-3 0,-1 0 0,1 0 0,1 0 0,-6-2 0,6 0 0,-5-3 0,5 1 0,0 1 0,3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54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24575,'3'25'0,"0"-2"0,0 9 0,-2-18 0,5 15 0,-6-23 0,5 7 0,-3-6 0,3-3 0,1 5 0,-3-4 0,3-1 0,-2-2 0,1-2 0,2 0 0,-3-4 0,4-6 0,-3 2 0,6-5 0,-7 8 0,9-5 0,-8 5 0,7-5 0,-9 5 0,3-2 0,-1 3 0,1-5 0,-1 2 0,1-6 0,-3 6 0,1-2 0,-2 1 0,2 3 0,-1-4 0,1 3 0,-4 1 0,2-4 0,-2 4 0,2-1 0,-1 2 0,1 10 0,-2 2 0,0 21 0,4 3 0,3 18-2121,-1 13 2121,5 2 0,-4 7 0,4-15 0,-2-22 0,-4-8 0,-3-22 0,0 1 2121,0-2-2121,3-1 0,-3-1 0,0-2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5:06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0 24575,'-16'6'0,"-3"2"0,6-2 0,-2 5 0,2 2 0,7-4 0,-10 12 0,15-8 0,-5 2 0,6 5 0,3-7 0,1 5 0,2-4 0,46 40 0,-6-13 0,-8-3 0,1 0 0,11 0 0,-11 0 0,-16-17 0,-5-2 0,-8-4 0,-8-9 0,0 1 0,-2 2 0,-2-3 0,-2 1 0,-26 5 0,1-8 0,-40 9 0,14-11 0,-17 10 0,28-11 0,6 5 0,26-6 0,-3-2 0,12-1 0,-5-1 0,8 1 0,-2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55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24575,'11'25'0,"10"41"0,-2-6 0,5 30 0,-17-30 0,-1 0 0,7 26 0,-6-6 0,0-1 0,7 3 0,-7-2 0,-1-44 0,-6-24 0,0-2 0,0-5 0,0 4 0,2-4 0,-2-5 0,7-26 0,-6-3 0,17-39 0,-10 23 0,16-15 0,-11 15 0,0 20 0,-4-4 0,-5 24 0,-1-4 0,0 5 0,0 1 0,3-1 0,-1 4 0,1-2 0,3 2 0,-4 0 0,5 2 0,38 32 0,-11-7 0,4 9 0,-2 1 0,-9-9 0,1 12 0,-29-31 0,-2 0 0,-3 8 0,-12 4 0,5-5 0,-41 16 0,22-17 0,-39 13 0,39-17 0,-7-3 0,26-8 0,-2 0 0,4 0 0,5 0 0,-1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56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24575,'9'0'0,"6"0"0,2 0 0,-3 0 0,4 0 0,-8 0 0,6 0 0,-4 0 0,24 0 0,-17-3 0,12 2 0,-16-1 0,-12 2 0,3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56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24575,'8'6'0,"3"6"0,12 59 0,-6 1 0,-2 15 0,-3 7-470,-7-30 1,-2 1 469,-1 1 0,-2 6 0,-1-7 0,-3-6 0,0-3 115,-2 6 1,-2-3-116,-9 32 0,8-24 0,-1 13 0,10-44 0,0-5 177,0-26 0,0 0 0,0-3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57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24575,'4'-5'0,"1"1"0,-1 2 0,0 2 0,1 0 0,-1 4 0,1-2 0,14 23 0,-11-14 0,14 21 0,-16-22 0,6 8 0,-9-10 0,5 7 0,-8-7 0,2 0 0,-2 7 0,-3-1 0,0 4 0,-2-6 0,1-3 0,-5-1 0,4-5 0,-6 3 0,7-6 0,-5 0 0,4 2 0,-1-2 0,-1 2 0,2-2-1696,-1 0 0,3 0 0,1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58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7 233 24575,'3'-5'0,"-3"15"0,-4 9 0,1 0 0,1 4 0,2-18 0,0-2 0,4-24 0,-1 7 0,25-40 0,1 20 0,16-25 0,-11 21 0,-12 4 0,-14 16 0,-3 6 0,-1 1 0,-1 6 0,3 1 0,-6 2 0,2 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18:59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99 162 24575,'7'3'0,"-1"-2"0,3-1 0,-2 0 0,2 0 0,6 0 0,-7 0 0,10-1 0,-4-6 0,-4 4 0,5-9 0,-12 9 0,5-10 0,-8 8 0,2-5 0,-2-4 0,0 5 0,-2-8 0,2 12 0,-4-5 0,3 3 0,-3-2 0,2-2 0,-1 4 0,-1-2 0,4 5 0,-4-1 0,1 3 0,-8 0 0,-1 2 0,-2 0 0,-4 0 0,2 3 0,-4 0 0,-1 5 0,8-4 0,1 1 0,-6 12 0,10-10 0,-19 17 0,25-16 0,-9 8 0,11-1 0,0 3 0,0 30 0,0-3 0,3 8 0,0 3 0,5 16 0,-3-23 0,3 2 0,21 39 0,-1-20 0,-3-20 0,1-4 0,-1-8 0,5-2 0,-21-30 0,-2-1 0,17 2 0,-14-4 0,12 0 0,38-3 0,-14-6 0,32-11 0,-46-1 0,-16 0 0,-16 9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1:16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9 24575,'-6'-4'0,"1"1"0,-2 1 0,3 2 0,0 2 0,-1 0 0,3 5 0,-2-2 0,1 5 0,1-5 0,0 7 0,2-6 0,0 4 0,2-3 0,0 0 0,4 1 0,-1-1 0,6 0 0,-6-3 0,3-2 0,-1 2 0,-3-3 0,5 7 0,-4-5 0,1 5 0,4 5 0,-6-4 0,9 12 0,-8-7 0,1 0 0,-3-3 0,-3-6 0,0-1 0,2 2 0,-2-1 0,2 2 0,-2-1 0,-2 1 0,0 0 0,-3-1 0,-3 2 0,1 0 0,-2 0 0,2-1 0,3-3 0,-5 0 0,4-1 0,-5-1 0,5-2 0,-4 0 0,4 0 0,-3 0 0,3 0 0,-5 0 0,4 0 0,-4 0 0,3 0 0,0-2 0,-1 1 0,3-1 0,-2 2 0,3-2-1696,-1 2 0,3-2 0,0 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1:17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32 24575,'0'-7'0,"-2"0"0,-1 3 0,-1 0 0,0-1 0,-1 3 0,-1 0 0,1 2 0,-2 0 0,3 0 0,-1 2 0,-1 0 0,1 2 0,-3 1 0,3-1 0,-4 1 0,4-1 0,-1 0 0,3 3 0,1-2 0,2 1 0,0 0 0,2-1 0,3 3 0,-2-3 0,3 2 0,-2-3 0,-1-2 0,1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4:36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24575,'52'0'0,"10"0"0,10 0 0,10 0 0,4 0 0,7 0 0,-1 0 0,-10 0 0,-1 0 0,10 0 0,0 0-1119,-21 0 1,4 0 1118,10-1 0,8 1 0,-6 1 0,-3 2 0,-3 1 0,-13-1 0,3 0 0,-1 0 0,31 6 0,-4-1-263,-21-3 0,1-1 263,-6 1 0,4 0 0,-6-1 0,0-3 0,-1 0 0,29 2 0,0 1 0,-27-4 0,-1 0 0,18 0 0,3 0 0,0 0 0,-2 0 0,-17-3 0,0-1 0,27 0 0,-4 0 0,1-5 0,-40 3 0,1 1 0,36 3 0,-31-3 0,-3 4 0,1 2 0,2-1 1605,31 0-1605,-1 0 1158,-30 0-1158,6 0 0,-44 0 0,-14 0 0,0 0 0,4 0 0,2 0 0,-2 0 0,-4 0 0,-3 0 0,-3 0 0,0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7:24:38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24575,'13'0'0,"4"3"0,12-2 0,52 13 0,-9-5 0,-14-2 0,5 0 0,13 0 0,1-1-733,-9-5 0,3 0 733,8 3 0,6 1 0,-5 0 0,-3 0 0,-1-1 0,-10-1 0,3 0 0,0 0 0,26 5 0,-4-1 0,-21-6 0,2-1 0,2 3 0,7-1 0,-8 0 0,-7-1 0,-2-2 0,17 1 0,3 0 0,-2 0 0,-2 0 0,-17 0 0,1 0-3149,29 0 0,-2 0 3149,-39 0 0,-1 0 0,16 0 0,-6 0 0,-13 0 0,4 0 0,-37 0 0,-6-2 980,2 0-980,-4-1 6784,-1 1-6784,1 2 0,-3 0 0,7 0 0,-6 0 0,3-2 0,-1 2 0,-3-4 0,3 4 0,-5-2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8719C-45BB-4DA3-B279-45D62735E895}" type="datetimeFigureOut">
              <a:rPr lang="en-US" smtClean="0"/>
              <a:t>7/7/22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0FA9C-6DD3-4EFD-B6A1-C6EC778C6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14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0FA9C-6DD3-4EFD-B6A1-C6EC778C673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28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0FA9C-6DD3-4EFD-B6A1-C6EC778C673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1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6E399-3E9C-45F4-B7CE-60588CF12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15F89D-3C94-4101-8992-F34F966AC8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8D79C-04D5-4C35-B2BD-0473EE29A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C319-D7D2-4BE8-96B7-7FC78EC2A8D0}" type="datetime1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E23E7-B0EB-42C6-B91C-91BAE8B6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AF94D-8AC6-492A-8509-EABAED11C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3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A9B8-7554-429F-A996-FE634AD5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05BB99-EF11-4AE6-BF5E-C6402827F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F35D0-756F-4F29-ADE1-2829A283D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6F2A9-7023-4B66-92C4-39665D985140}" type="datetime1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D3E46-7A1D-4F1B-99AA-57CFDEBA5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1D69D-4A66-4A69-9741-853EAF074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37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B3FB2-4F28-431D-892F-D624CC0CB6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F30A4-4CBB-44FD-8D80-B39A49E6D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E12B-CE8B-452C-9169-AA6ADB723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BEC1F-D14B-4A15-852B-012322332FA7}" type="datetime1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E5A29-0DF8-49BF-90B5-1E622E91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4FAB9-E557-4C3A-AD83-43644E56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11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77B07-090B-4415-B278-4E1CF789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964E2-C925-4DE8-9DDE-01BC11423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E8BCA-EEEA-44FB-8B61-91C19A257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0B19-E1D7-44A8-8C38-68990C791145}" type="datetime1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D0DF5-631B-4D62-907E-050840EC9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06D6C-197F-46E6-BAA2-D08CC2C8D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25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9F01-545F-4BE7-99AE-36C99EF82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1F1E3-9186-42E4-8AE0-2D96EA25B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31340-C018-4397-88FC-2DD8C58C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C6E1-6809-412F-B078-27D4E43D73A3}" type="datetime1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E7B9A-F310-499C-8618-619B4850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84EB-8F26-4A31-B01E-70235FDD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35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DC17-1818-4C8A-838B-A79F0143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0C44-4F91-47E9-AB16-DA61DE358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EC61-CEFF-4921-B4B5-8D76A098E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9553B-20C3-4CEB-AE3A-B97DF4ED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C8E7-D707-4524-B5D1-42766204AF1C}" type="datetime1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16DEF-1345-43BC-9A1B-7EF339990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B6F50-52F7-4353-AAF8-77DECF9EB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6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DCD8B-05B2-4929-B7C4-35F2C33F6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78E4B-70A7-4EBB-8968-837164DAB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E0E10-22F1-4D23-A3D9-BE6C46DCA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6AB4EF-D13C-4704-B2FA-3FE5D08DC7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AC5900-AA3F-4D8C-AB8A-F8537D3861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623088-692D-4EB3-BB43-31B23545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82DC6-F3F7-4C5B-90D4-3B30DE2EA1A3}" type="datetime1">
              <a:rPr lang="en-US" smtClean="0"/>
              <a:t>7/7/22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1FB6B-8041-454D-81B4-36EF8A640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38F0D-3BDB-4655-B5E6-80FE538B8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84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1C4DF-6136-45DB-849E-10415A55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DA4D1-B21A-4EA3-8652-6677B2A74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3219-E56D-4B06-8ECC-BC6E6385DC92}" type="datetime1">
              <a:rPr lang="en-US" smtClean="0"/>
              <a:t>7/7/22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561B8-F785-417E-B045-281EF2CBB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37D5F-2603-42CB-81F1-9028DBD83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01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CF9B9D-F200-40F9-833D-DAB2B2F6D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FC648-11EE-4297-A46D-ED6B73C98D9C}" type="datetime1">
              <a:rPr lang="en-US" smtClean="0"/>
              <a:t>7/7/22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CFDF6-AE90-4EF4-8E12-5B99E0F5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3EB76-0A21-480C-A005-C25ED3B2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1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A7CD-9387-460B-BE22-7AF91E5D6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410E2-8A9C-46D9-82D0-B5EC7E338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BECB4-97F5-41B1-BB8C-9E1105FAE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94BF7-0DC9-492C-9215-965C6AE0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759C4-E8B3-4277-A8D3-2F0B0D8B4268}" type="datetime1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E441A-8EE5-4EAC-86E4-0F1692F4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8C129-7E10-4DDF-94E4-6FCDBFDA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03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3EEF1-1BE6-409D-8A77-95194996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BA7C7F-88C2-47FD-A33B-9CF5539D80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1D6C0-40A9-4A73-BB59-2326026FE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99E73-0EAE-433F-8913-484ADF07B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C4D0-C669-4836-B1E9-29A75A410B1F}" type="datetime1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363D3-9D0C-4DC3-A39B-D95E41C33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CB13E-13B2-457F-A2D6-0B709537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06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AC6C8E-DB26-4363-8FB7-ED8CBA10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0E7A9-31F9-4E7F-AE5E-8C957DB36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89FCE-704B-49C0-A848-C01CE1FE2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97E39-3B61-436A-A8B3-4B3723DFA52A}" type="datetime1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DCAE2-174D-4979-958E-73F025EC3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C906A-2121-4F50-88A0-B032BFF1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8A9C9-8565-4928-9E41-6D5E5DE9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1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31.png"/><Relationship Id="rId7" Type="http://schemas.openxmlformats.org/officeDocument/2006/relationships/image" Target="../media/image32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0.png"/><Relationship Id="rId5" Type="http://schemas.openxmlformats.org/officeDocument/2006/relationships/image" Target="../media/image24.jpg"/><Relationship Id="rId10" Type="http://schemas.openxmlformats.org/officeDocument/2006/relationships/image" Target="../media/image104.png"/><Relationship Id="rId4" Type="http://schemas.openxmlformats.org/officeDocument/2006/relationships/image" Target="../media/image2910.png"/><Relationship Id="rId9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customXml" Target="../ink/ink3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178.png"/><Relationship Id="rId9" Type="http://schemas.openxmlformats.org/officeDocument/2006/relationships/customXml" Target="../ink/ink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0.png"/><Relationship Id="rId13" Type="http://schemas.openxmlformats.org/officeDocument/2006/relationships/image" Target="../media/image4610.png"/><Relationship Id="rId18" Type="http://schemas.openxmlformats.org/officeDocument/2006/relationships/image" Target="../media/image5110.png"/><Relationship Id="rId26" Type="http://schemas.openxmlformats.org/officeDocument/2006/relationships/image" Target="../media/image5910.png"/><Relationship Id="rId3" Type="http://schemas.openxmlformats.org/officeDocument/2006/relationships/image" Target="../media/image360.png"/><Relationship Id="rId21" Type="http://schemas.openxmlformats.org/officeDocument/2006/relationships/image" Target="../media/image5410.png"/><Relationship Id="rId7" Type="http://schemas.openxmlformats.org/officeDocument/2006/relationships/image" Target="../media/image4010.png"/><Relationship Id="rId12" Type="http://schemas.openxmlformats.org/officeDocument/2006/relationships/image" Target="../media/image4510.png"/><Relationship Id="rId17" Type="http://schemas.openxmlformats.org/officeDocument/2006/relationships/image" Target="../media/image5010.png"/><Relationship Id="rId25" Type="http://schemas.openxmlformats.org/officeDocument/2006/relationships/image" Target="../media/image5810.png"/><Relationship Id="rId16" Type="http://schemas.openxmlformats.org/officeDocument/2006/relationships/image" Target="../media/image4910.png"/><Relationship Id="rId20" Type="http://schemas.openxmlformats.org/officeDocument/2006/relationships/image" Target="../media/image5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0.png"/><Relationship Id="rId11" Type="http://schemas.openxmlformats.org/officeDocument/2006/relationships/image" Target="../media/image4410.png"/><Relationship Id="rId24" Type="http://schemas.openxmlformats.org/officeDocument/2006/relationships/image" Target="../media/image37.png"/><Relationship Id="rId5" Type="http://schemas.openxmlformats.org/officeDocument/2006/relationships/image" Target="../media/image3810.png"/><Relationship Id="rId15" Type="http://schemas.openxmlformats.org/officeDocument/2006/relationships/image" Target="../media/image4810.png"/><Relationship Id="rId23" Type="http://schemas.openxmlformats.org/officeDocument/2006/relationships/image" Target="../media/image5610.png"/><Relationship Id="rId10" Type="http://schemas.openxmlformats.org/officeDocument/2006/relationships/image" Target="../media/image4310.png"/><Relationship Id="rId19" Type="http://schemas.openxmlformats.org/officeDocument/2006/relationships/image" Target="../media/image5210.png"/><Relationship Id="rId4" Type="http://schemas.openxmlformats.org/officeDocument/2006/relationships/image" Target="../media/image370.png"/><Relationship Id="rId9" Type="http://schemas.openxmlformats.org/officeDocument/2006/relationships/image" Target="../media/image4210.png"/><Relationship Id="rId14" Type="http://schemas.openxmlformats.org/officeDocument/2006/relationships/image" Target="../media/image4710.png"/><Relationship Id="rId22" Type="http://schemas.openxmlformats.org/officeDocument/2006/relationships/image" Target="../media/image5510.png"/><Relationship Id="rId27" Type="http://schemas.openxmlformats.org/officeDocument/2006/relationships/image" Target="../media/image6110.png"/></Relationships>
</file>

<file path=ppt/slides/_rels/slide26.xml.rels><?xml version="1.0" encoding="UTF-8" standalone="yes"?>
<Relationships xmlns="http://schemas.openxmlformats.org/package/2006/relationships"><Relationship Id="rId142" Type="http://schemas.openxmlformats.org/officeDocument/2006/relationships/image" Target="../media/image48.png"/><Relationship Id="rId3" Type="http://schemas.openxmlformats.org/officeDocument/2006/relationships/image" Target="../media/image39.png"/><Relationship Id="rId138" Type="http://schemas.openxmlformats.org/officeDocument/2006/relationships/image" Target="../media/image44.png"/><Relationship Id="rId141" Type="http://schemas.openxmlformats.org/officeDocument/2006/relationships/image" Target="../media/image47.png"/><Relationship Id="rId137" Type="http://schemas.openxmlformats.org/officeDocument/2006/relationships/image" Target="../media/image43.png"/><Relationship Id="rId2" Type="http://schemas.openxmlformats.org/officeDocument/2006/relationships/image" Target="../media/image38.png"/><Relationship Id="rId14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36" Type="http://schemas.openxmlformats.org/officeDocument/2006/relationships/image" Target="../media/image42.png"/><Relationship Id="rId5" Type="http://schemas.openxmlformats.org/officeDocument/2006/relationships/image" Target="../media/image41.png"/><Relationship Id="rId135" Type="http://schemas.openxmlformats.org/officeDocument/2006/relationships/image" Target="../media/image104.png"/><Relationship Id="rId4" Type="http://schemas.openxmlformats.org/officeDocument/2006/relationships/image" Target="../media/image40.png"/><Relationship Id="rId13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7.png"/><Relationship Id="rId34" Type="http://schemas.openxmlformats.org/officeDocument/2006/relationships/image" Target="../media/image52.png"/><Relationship Id="rId42" Type="http://schemas.openxmlformats.org/officeDocument/2006/relationships/image" Target="../media/image60.png"/><Relationship Id="rId33" Type="http://schemas.openxmlformats.org/officeDocument/2006/relationships/image" Target="../media/image51.png"/><Relationship Id="rId38" Type="http://schemas.openxmlformats.org/officeDocument/2006/relationships/image" Target="../media/image56.png"/><Relationship Id="rId2" Type="http://schemas.openxmlformats.org/officeDocument/2006/relationships/image" Target="../media/image49.png"/><Relationship Id="rId41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50.png"/><Relationship Id="rId37" Type="http://schemas.openxmlformats.org/officeDocument/2006/relationships/image" Target="../media/image55.png"/><Relationship Id="rId40" Type="http://schemas.openxmlformats.org/officeDocument/2006/relationships/image" Target="../media/image58.png"/><Relationship Id="rId36" Type="http://schemas.openxmlformats.org/officeDocument/2006/relationships/image" Target="../media/image54.png"/><Relationship Id="rId31" Type="http://schemas.openxmlformats.org/officeDocument/2006/relationships/image" Target="../media/image1010.png"/><Relationship Id="rId35" Type="http://schemas.openxmlformats.org/officeDocument/2006/relationships/image" Target="../media/image53.png"/><Relationship Id="rId43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0.png"/><Relationship Id="rId13" Type="http://schemas.openxmlformats.org/officeDocument/2006/relationships/image" Target="../media/image1460.png"/><Relationship Id="rId18" Type="http://schemas.openxmlformats.org/officeDocument/2006/relationships/image" Target="../media/image1571.png"/><Relationship Id="rId26" Type="http://schemas.openxmlformats.org/officeDocument/2006/relationships/image" Target="../media/image1651.png"/><Relationship Id="rId3" Type="http://schemas.openxmlformats.org/officeDocument/2006/relationships/image" Target="../media/image1260.png"/><Relationship Id="rId21" Type="http://schemas.openxmlformats.org/officeDocument/2006/relationships/image" Target="../media/image1591.png"/><Relationship Id="rId34" Type="http://schemas.openxmlformats.org/officeDocument/2006/relationships/image" Target="../media/image1692.png"/><Relationship Id="rId7" Type="http://schemas.openxmlformats.org/officeDocument/2006/relationships/image" Target="../media/image1400.png"/><Relationship Id="rId12" Type="http://schemas.openxmlformats.org/officeDocument/2006/relationships/image" Target="../media/image1580.png"/><Relationship Id="rId17" Type="http://schemas.openxmlformats.org/officeDocument/2006/relationships/image" Target="../media/image1550.png"/><Relationship Id="rId25" Type="http://schemas.openxmlformats.org/officeDocument/2006/relationships/image" Target="../media/image1630.png"/><Relationship Id="rId33" Type="http://schemas.openxmlformats.org/officeDocument/2006/relationships/image" Target="../media/image1681.png"/><Relationship Id="rId2" Type="http://schemas.openxmlformats.org/officeDocument/2006/relationships/image" Target="../media/image1250.png"/><Relationship Id="rId16" Type="http://schemas.openxmlformats.org/officeDocument/2006/relationships/image" Target="../media/image1200.png"/><Relationship Id="rId20" Type="http://schemas.openxmlformats.org/officeDocument/2006/relationships/image" Target="../media/image153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12.png"/><Relationship Id="rId24" Type="http://schemas.openxmlformats.org/officeDocument/2006/relationships/image" Target="../media/image1620.png"/><Relationship Id="rId32" Type="http://schemas.openxmlformats.org/officeDocument/2006/relationships/image" Target="../media/image1650.png"/><Relationship Id="rId5" Type="http://schemas.openxmlformats.org/officeDocument/2006/relationships/image" Target="../media/image1540.png"/><Relationship Id="rId15" Type="http://schemas.openxmlformats.org/officeDocument/2006/relationships/image" Target="../media/image1531.png"/><Relationship Id="rId23" Type="http://schemas.openxmlformats.org/officeDocument/2006/relationships/image" Target="../media/image1611.png"/><Relationship Id="rId28" Type="http://schemas.openxmlformats.org/officeDocument/2006/relationships/image" Target="../media/image1660.png"/><Relationship Id="rId10" Type="http://schemas.openxmlformats.org/officeDocument/2006/relationships/image" Target="../media/image1560.png"/><Relationship Id="rId19" Type="http://schemas.openxmlformats.org/officeDocument/2006/relationships/image" Target="../media/image1570.png"/><Relationship Id="rId31" Type="http://schemas.openxmlformats.org/officeDocument/2006/relationships/image" Target="../media/image1670.png"/><Relationship Id="rId4" Type="http://schemas.openxmlformats.org/officeDocument/2006/relationships/image" Target="../media/image1300.png"/><Relationship Id="rId9" Type="http://schemas.openxmlformats.org/officeDocument/2006/relationships/image" Target="../media/image1500.png"/><Relationship Id="rId14" Type="http://schemas.openxmlformats.org/officeDocument/2006/relationships/image" Target="../media/image1520.png"/><Relationship Id="rId22" Type="http://schemas.openxmlformats.org/officeDocument/2006/relationships/image" Target="../media/image1601.png"/><Relationship Id="rId27" Type="http://schemas.openxmlformats.org/officeDocument/2006/relationships/image" Target="../media/image1600.png"/><Relationship Id="rId35" Type="http://schemas.openxmlformats.org/officeDocument/2006/relationships/image" Target="../media/image1701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603.png"/><Relationship Id="rId42" Type="http://schemas.openxmlformats.org/officeDocument/2006/relationships/customXml" Target="../ink/ink20.xml"/><Relationship Id="rId47" Type="http://schemas.openxmlformats.org/officeDocument/2006/relationships/image" Target="../media/image616.png"/><Relationship Id="rId63" Type="http://schemas.openxmlformats.org/officeDocument/2006/relationships/image" Target="../media/image624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637.png"/><Relationship Id="rId16" Type="http://schemas.openxmlformats.org/officeDocument/2006/relationships/customXml" Target="../ink/ink7.xml"/><Relationship Id="rId11" Type="http://schemas.openxmlformats.org/officeDocument/2006/relationships/image" Target="../media/image1700.png"/><Relationship Id="rId32" Type="http://schemas.openxmlformats.org/officeDocument/2006/relationships/customXml" Target="../ink/ink15.xml"/><Relationship Id="rId37" Type="http://schemas.openxmlformats.org/officeDocument/2006/relationships/image" Target="../media/image611.png"/><Relationship Id="rId53" Type="http://schemas.openxmlformats.org/officeDocument/2006/relationships/image" Target="../media/image619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632.png"/><Relationship Id="rId5" Type="http://schemas.openxmlformats.org/officeDocument/2006/relationships/image" Target="../media/image1640.png"/><Relationship Id="rId90" Type="http://schemas.openxmlformats.org/officeDocument/2006/relationships/customXml" Target="../ink/ink44.xml"/><Relationship Id="rId14" Type="http://schemas.openxmlformats.org/officeDocument/2006/relationships/image" Target="../media/image1740.png"/><Relationship Id="rId22" Type="http://schemas.openxmlformats.org/officeDocument/2006/relationships/customXml" Target="../ink/ink10.xml"/><Relationship Id="rId27" Type="http://schemas.openxmlformats.org/officeDocument/2006/relationships/image" Target="../media/image606.png"/><Relationship Id="rId30" Type="http://schemas.openxmlformats.org/officeDocument/2006/relationships/customXml" Target="../ink/ink14.xml"/><Relationship Id="rId35" Type="http://schemas.openxmlformats.org/officeDocument/2006/relationships/image" Target="../media/image610.png"/><Relationship Id="rId43" Type="http://schemas.openxmlformats.org/officeDocument/2006/relationships/image" Target="../media/image614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69" Type="http://schemas.openxmlformats.org/officeDocument/2006/relationships/image" Target="../media/image627.png"/><Relationship Id="rId77" Type="http://schemas.openxmlformats.org/officeDocument/2006/relationships/image" Target="../media/image631.png"/><Relationship Id="rId8" Type="http://schemas.openxmlformats.org/officeDocument/2006/relationships/image" Target="../media/image1590.png"/><Relationship Id="rId51" Type="http://schemas.openxmlformats.org/officeDocument/2006/relationships/image" Target="../media/image618.png"/><Relationship Id="rId72" Type="http://schemas.openxmlformats.org/officeDocument/2006/relationships/customXml" Target="../ink/ink35.xml"/><Relationship Id="rId80" Type="http://schemas.openxmlformats.org/officeDocument/2006/relationships/customXml" Target="../ink/ink39.xml"/><Relationship Id="rId85" Type="http://schemas.openxmlformats.org/officeDocument/2006/relationships/image" Target="../media/image635.png"/><Relationship Id="rId3" Type="http://schemas.openxmlformats.org/officeDocument/2006/relationships/image" Target="../media/image1720.png"/><Relationship Id="rId12" Type="http://schemas.openxmlformats.org/officeDocument/2006/relationships/image" Target="../media/image1680.png"/><Relationship Id="rId17" Type="http://schemas.openxmlformats.org/officeDocument/2006/relationships/image" Target="../media/image601.png"/><Relationship Id="rId25" Type="http://schemas.openxmlformats.org/officeDocument/2006/relationships/image" Target="../media/image605.png"/><Relationship Id="rId33" Type="http://schemas.openxmlformats.org/officeDocument/2006/relationships/image" Target="../media/image609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622.png"/><Relationship Id="rId67" Type="http://schemas.openxmlformats.org/officeDocument/2006/relationships/image" Target="../media/image626.png"/><Relationship Id="rId20" Type="http://schemas.openxmlformats.org/officeDocument/2006/relationships/customXml" Target="../ink/ink9.xml"/><Relationship Id="rId41" Type="http://schemas.openxmlformats.org/officeDocument/2006/relationships/image" Target="../media/image613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630.png"/><Relationship Id="rId83" Type="http://schemas.openxmlformats.org/officeDocument/2006/relationships/image" Target="../media/image634.png"/><Relationship Id="rId88" Type="http://schemas.openxmlformats.org/officeDocument/2006/relationships/customXml" Target="../ink/ink43.xml"/><Relationship Id="rId91" Type="http://schemas.openxmlformats.org/officeDocument/2006/relationships/image" Target="../media/image6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0.png"/><Relationship Id="rId15" Type="http://schemas.openxmlformats.org/officeDocument/2006/relationships/image" Target="../media/image1750.png"/><Relationship Id="rId23" Type="http://schemas.openxmlformats.org/officeDocument/2006/relationships/image" Target="../media/image604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617.png"/><Relationship Id="rId57" Type="http://schemas.openxmlformats.org/officeDocument/2006/relationships/image" Target="../media/image621.png"/><Relationship Id="rId31" Type="http://schemas.openxmlformats.org/officeDocument/2006/relationships/image" Target="../media/image608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625.png"/><Relationship Id="rId73" Type="http://schemas.openxmlformats.org/officeDocument/2006/relationships/image" Target="../media/image629.png"/><Relationship Id="rId78" Type="http://schemas.openxmlformats.org/officeDocument/2006/relationships/customXml" Target="../ink/ink38.xml"/><Relationship Id="rId81" Type="http://schemas.openxmlformats.org/officeDocument/2006/relationships/image" Target="../media/image633.png"/><Relationship Id="rId86" Type="http://schemas.openxmlformats.org/officeDocument/2006/relationships/customXml" Target="../ink/ink42.xml"/><Relationship Id="rId4" Type="http://schemas.openxmlformats.org/officeDocument/2006/relationships/image" Target="../media/image1691.png"/><Relationship Id="rId9" Type="http://schemas.openxmlformats.org/officeDocument/2006/relationships/image" Target="../media/image1730.png"/><Relationship Id="rId13" Type="http://schemas.openxmlformats.org/officeDocument/2006/relationships/image" Target="../media/image1690.png"/><Relationship Id="rId18" Type="http://schemas.openxmlformats.org/officeDocument/2006/relationships/customXml" Target="../ink/ink8.xml"/><Relationship Id="rId39" Type="http://schemas.openxmlformats.org/officeDocument/2006/relationships/image" Target="../media/image612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620.png"/><Relationship Id="rId76" Type="http://schemas.openxmlformats.org/officeDocument/2006/relationships/customXml" Target="../ink/ink37.xml"/><Relationship Id="rId7" Type="http://schemas.openxmlformats.org/officeDocument/2006/relationships/image" Target="../media/image1340.png"/><Relationship Id="rId71" Type="http://schemas.openxmlformats.org/officeDocument/2006/relationships/image" Target="../media/image628.png"/><Relationship Id="rId2" Type="http://schemas.openxmlformats.org/officeDocument/2006/relationships/image" Target="../media/image1711.png"/><Relationship Id="rId29" Type="http://schemas.openxmlformats.org/officeDocument/2006/relationships/image" Target="../media/image607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615.png"/><Relationship Id="rId66" Type="http://schemas.openxmlformats.org/officeDocument/2006/relationships/customXml" Target="../ink/ink32.xml"/><Relationship Id="rId87" Type="http://schemas.openxmlformats.org/officeDocument/2006/relationships/image" Target="../media/image636.png"/><Relationship Id="rId61" Type="http://schemas.openxmlformats.org/officeDocument/2006/relationships/image" Target="../media/image623.png"/><Relationship Id="rId82" Type="http://schemas.openxmlformats.org/officeDocument/2006/relationships/customXml" Target="../ink/ink40.xml"/><Relationship Id="rId19" Type="http://schemas.openxmlformats.org/officeDocument/2006/relationships/image" Target="../media/image602.png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9.xml"/><Relationship Id="rId117" Type="http://schemas.openxmlformats.org/officeDocument/2006/relationships/image" Target="../media/image688.png"/><Relationship Id="rId21" Type="http://schemas.openxmlformats.org/officeDocument/2006/relationships/image" Target="../media/image640.png"/><Relationship Id="rId42" Type="http://schemas.openxmlformats.org/officeDocument/2006/relationships/customXml" Target="../ink/ink57.xml"/><Relationship Id="rId47" Type="http://schemas.openxmlformats.org/officeDocument/2006/relationships/image" Target="../media/image653.png"/><Relationship Id="rId63" Type="http://schemas.openxmlformats.org/officeDocument/2006/relationships/image" Target="../media/image661.png"/><Relationship Id="rId68" Type="http://schemas.openxmlformats.org/officeDocument/2006/relationships/customXml" Target="../ink/ink70.xml"/><Relationship Id="rId84" Type="http://schemas.openxmlformats.org/officeDocument/2006/relationships/customXml" Target="../ink/ink78.xml"/><Relationship Id="rId89" Type="http://schemas.openxmlformats.org/officeDocument/2006/relationships/image" Target="../media/image674.png"/><Relationship Id="rId112" Type="http://schemas.openxmlformats.org/officeDocument/2006/relationships/customXml" Target="../ink/ink92.xml"/><Relationship Id="rId16" Type="http://schemas.openxmlformats.org/officeDocument/2006/relationships/image" Target="../media/image1850.png"/><Relationship Id="rId107" Type="http://schemas.openxmlformats.org/officeDocument/2006/relationships/image" Target="../media/image683.png"/><Relationship Id="rId11" Type="http://schemas.openxmlformats.org/officeDocument/2006/relationships/image" Target="../media/image1800.png"/><Relationship Id="rId32" Type="http://schemas.openxmlformats.org/officeDocument/2006/relationships/customXml" Target="../ink/ink52.xml"/><Relationship Id="rId37" Type="http://schemas.openxmlformats.org/officeDocument/2006/relationships/image" Target="../media/image648.png"/><Relationship Id="rId53" Type="http://schemas.openxmlformats.org/officeDocument/2006/relationships/image" Target="../media/image656.png"/><Relationship Id="rId58" Type="http://schemas.openxmlformats.org/officeDocument/2006/relationships/customXml" Target="../ink/ink65.xml"/><Relationship Id="rId74" Type="http://schemas.openxmlformats.org/officeDocument/2006/relationships/customXml" Target="../ink/ink73.xml"/><Relationship Id="rId79" Type="http://schemas.openxmlformats.org/officeDocument/2006/relationships/image" Target="../media/image669.png"/><Relationship Id="rId102" Type="http://schemas.openxmlformats.org/officeDocument/2006/relationships/customXml" Target="../ink/ink87.xml"/><Relationship Id="rId5" Type="http://schemas.openxmlformats.org/officeDocument/2006/relationships/image" Target="../media/image1761.png"/><Relationship Id="rId90" Type="http://schemas.openxmlformats.org/officeDocument/2006/relationships/customXml" Target="../ink/ink81.xml"/><Relationship Id="rId95" Type="http://schemas.openxmlformats.org/officeDocument/2006/relationships/image" Target="../media/image677.png"/><Relationship Id="rId22" Type="http://schemas.openxmlformats.org/officeDocument/2006/relationships/customXml" Target="../ink/ink47.xml"/><Relationship Id="rId27" Type="http://schemas.openxmlformats.org/officeDocument/2006/relationships/image" Target="../media/image643.png"/><Relationship Id="rId43" Type="http://schemas.openxmlformats.org/officeDocument/2006/relationships/image" Target="../media/image651.png"/><Relationship Id="rId48" Type="http://schemas.openxmlformats.org/officeDocument/2006/relationships/customXml" Target="../ink/ink60.xml"/><Relationship Id="rId64" Type="http://schemas.openxmlformats.org/officeDocument/2006/relationships/customXml" Target="../ink/ink68.xml"/><Relationship Id="rId69" Type="http://schemas.openxmlformats.org/officeDocument/2006/relationships/image" Target="../media/image664.png"/><Relationship Id="rId113" Type="http://schemas.openxmlformats.org/officeDocument/2006/relationships/image" Target="../media/image686.png"/><Relationship Id="rId118" Type="http://schemas.openxmlformats.org/officeDocument/2006/relationships/customXml" Target="../ink/ink95.xml"/><Relationship Id="rId80" Type="http://schemas.openxmlformats.org/officeDocument/2006/relationships/customXml" Target="../ink/ink76.xml"/><Relationship Id="rId85" Type="http://schemas.openxmlformats.org/officeDocument/2006/relationships/image" Target="../media/image672.png"/><Relationship Id="rId12" Type="http://schemas.openxmlformats.org/officeDocument/2006/relationships/image" Target="../media/image1811.png"/><Relationship Id="rId17" Type="http://schemas.openxmlformats.org/officeDocument/2006/relationships/image" Target="../media/image1860.png"/><Relationship Id="rId33" Type="http://schemas.openxmlformats.org/officeDocument/2006/relationships/image" Target="../media/image646.png"/><Relationship Id="rId38" Type="http://schemas.openxmlformats.org/officeDocument/2006/relationships/customXml" Target="../ink/ink55.xml"/><Relationship Id="rId59" Type="http://schemas.openxmlformats.org/officeDocument/2006/relationships/image" Target="../media/image659.png"/><Relationship Id="rId103" Type="http://schemas.openxmlformats.org/officeDocument/2006/relationships/image" Target="../media/image681.png"/><Relationship Id="rId108" Type="http://schemas.openxmlformats.org/officeDocument/2006/relationships/customXml" Target="../ink/ink90.xml"/><Relationship Id="rId54" Type="http://schemas.openxmlformats.org/officeDocument/2006/relationships/customXml" Target="../ink/ink63.xml"/><Relationship Id="rId70" Type="http://schemas.openxmlformats.org/officeDocument/2006/relationships/customXml" Target="../ink/ink71.xml"/><Relationship Id="rId75" Type="http://schemas.openxmlformats.org/officeDocument/2006/relationships/image" Target="../media/image667.png"/><Relationship Id="rId91" Type="http://schemas.openxmlformats.org/officeDocument/2006/relationships/image" Target="../media/image675.png"/><Relationship Id="rId96" Type="http://schemas.openxmlformats.org/officeDocument/2006/relationships/customXml" Target="../ink/ink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0.png"/><Relationship Id="rId23" Type="http://schemas.openxmlformats.org/officeDocument/2006/relationships/image" Target="../media/image641.png"/><Relationship Id="rId28" Type="http://schemas.openxmlformats.org/officeDocument/2006/relationships/customXml" Target="../ink/ink50.xml"/><Relationship Id="rId49" Type="http://schemas.openxmlformats.org/officeDocument/2006/relationships/image" Target="../media/image654.png"/><Relationship Id="rId114" Type="http://schemas.openxmlformats.org/officeDocument/2006/relationships/customXml" Target="../ink/ink93.xml"/><Relationship Id="rId119" Type="http://schemas.openxmlformats.org/officeDocument/2006/relationships/image" Target="../media/image689.png"/><Relationship Id="rId10" Type="http://schemas.openxmlformats.org/officeDocument/2006/relationships/image" Target="../media/image1790.png"/><Relationship Id="rId31" Type="http://schemas.openxmlformats.org/officeDocument/2006/relationships/image" Target="../media/image645.png"/><Relationship Id="rId44" Type="http://schemas.openxmlformats.org/officeDocument/2006/relationships/customXml" Target="../ink/ink58.xml"/><Relationship Id="rId52" Type="http://schemas.openxmlformats.org/officeDocument/2006/relationships/customXml" Target="../ink/ink62.xml"/><Relationship Id="rId60" Type="http://schemas.openxmlformats.org/officeDocument/2006/relationships/customXml" Target="../ink/ink66.xml"/><Relationship Id="rId65" Type="http://schemas.openxmlformats.org/officeDocument/2006/relationships/image" Target="../media/image662.png"/><Relationship Id="rId73" Type="http://schemas.openxmlformats.org/officeDocument/2006/relationships/image" Target="../media/image666.png"/><Relationship Id="rId78" Type="http://schemas.openxmlformats.org/officeDocument/2006/relationships/customXml" Target="../ink/ink75.xml"/><Relationship Id="rId81" Type="http://schemas.openxmlformats.org/officeDocument/2006/relationships/image" Target="../media/image670.png"/><Relationship Id="rId86" Type="http://schemas.openxmlformats.org/officeDocument/2006/relationships/customXml" Target="../ink/ink79.xml"/><Relationship Id="rId94" Type="http://schemas.openxmlformats.org/officeDocument/2006/relationships/customXml" Target="../ink/ink83.xml"/><Relationship Id="rId99" Type="http://schemas.openxmlformats.org/officeDocument/2006/relationships/image" Target="../media/image679.png"/><Relationship Id="rId101" Type="http://schemas.openxmlformats.org/officeDocument/2006/relationships/image" Target="../media/image680.png"/><Relationship Id="rId4" Type="http://schemas.openxmlformats.org/officeDocument/2006/relationships/image" Target="../media/image1762.png"/><Relationship Id="rId9" Type="http://schemas.openxmlformats.org/officeDocument/2006/relationships/image" Target="../media/image1780.png"/><Relationship Id="rId13" Type="http://schemas.openxmlformats.org/officeDocument/2006/relationships/image" Target="../media/image1820.png"/><Relationship Id="rId18" Type="http://schemas.openxmlformats.org/officeDocument/2006/relationships/customXml" Target="../ink/ink45.xml"/><Relationship Id="rId39" Type="http://schemas.openxmlformats.org/officeDocument/2006/relationships/image" Target="../media/image649.png"/><Relationship Id="rId109" Type="http://schemas.openxmlformats.org/officeDocument/2006/relationships/image" Target="../media/image684.png"/><Relationship Id="rId34" Type="http://schemas.openxmlformats.org/officeDocument/2006/relationships/customXml" Target="../ink/ink53.xml"/><Relationship Id="rId50" Type="http://schemas.openxmlformats.org/officeDocument/2006/relationships/customXml" Target="../ink/ink61.xml"/><Relationship Id="rId55" Type="http://schemas.openxmlformats.org/officeDocument/2006/relationships/image" Target="../media/image657.png"/><Relationship Id="rId76" Type="http://schemas.openxmlformats.org/officeDocument/2006/relationships/customXml" Target="../ink/ink74.xml"/><Relationship Id="rId97" Type="http://schemas.openxmlformats.org/officeDocument/2006/relationships/image" Target="../media/image678.png"/><Relationship Id="rId104" Type="http://schemas.openxmlformats.org/officeDocument/2006/relationships/customXml" Target="../ink/ink88.xml"/><Relationship Id="rId7" Type="http://schemas.openxmlformats.org/officeDocument/2006/relationships/image" Target="../media/image1760.png"/><Relationship Id="rId71" Type="http://schemas.openxmlformats.org/officeDocument/2006/relationships/image" Target="../media/image665.png"/><Relationship Id="rId92" Type="http://schemas.openxmlformats.org/officeDocument/2006/relationships/customXml" Target="../ink/ink82.xml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644.png"/><Relationship Id="rId24" Type="http://schemas.openxmlformats.org/officeDocument/2006/relationships/customXml" Target="../ink/ink48.xml"/><Relationship Id="rId40" Type="http://schemas.openxmlformats.org/officeDocument/2006/relationships/customXml" Target="../ink/ink56.xml"/><Relationship Id="rId45" Type="http://schemas.openxmlformats.org/officeDocument/2006/relationships/image" Target="../media/image652.png"/><Relationship Id="rId66" Type="http://schemas.openxmlformats.org/officeDocument/2006/relationships/customXml" Target="../ink/ink69.xml"/><Relationship Id="rId87" Type="http://schemas.openxmlformats.org/officeDocument/2006/relationships/image" Target="../media/image673.png"/><Relationship Id="rId110" Type="http://schemas.openxmlformats.org/officeDocument/2006/relationships/customXml" Target="../ink/ink91.xml"/><Relationship Id="rId115" Type="http://schemas.openxmlformats.org/officeDocument/2006/relationships/image" Target="../media/image687.png"/><Relationship Id="rId61" Type="http://schemas.openxmlformats.org/officeDocument/2006/relationships/image" Target="../media/image660.png"/><Relationship Id="rId82" Type="http://schemas.openxmlformats.org/officeDocument/2006/relationships/customXml" Target="../ink/ink77.xml"/><Relationship Id="rId19" Type="http://schemas.openxmlformats.org/officeDocument/2006/relationships/image" Target="../media/image639.png"/><Relationship Id="rId14" Type="http://schemas.openxmlformats.org/officeDocument/2006/relationships/image" Target="../media/image1830.png"/><Relationship Id="rId30" Type="http://schemas.openxmlformats.org/officeDocument/2006/relationships/customXml" Target="../ink/ink51.xml"/><Relationship Id="rId35" Type="http://schemas.openxmlformats.org/officeDocument/2006/relationships/image" Target="../media/image647.png"/><Relationship Id="rId56" Type="http://schemas.openxmlformats.org/officeDocument/2006/relationships/customXml" Target="../ink/ink64.xml"/><Relationship Id="rId77" Type="http://schemas.openxmlformats.org/officeDocument/2006/relationships/image" Target="../media/image668.png"/><Relationship Id="rId100" Type="http://schemas.openxmlformats.org/officeDocument/2006/relationships/customXml" Target="../ink/ink86.xml"/><Relationship Id="rId105" Type="http://schemas.openxmlformats.org/officeDocument/2006/relationships/image" Target="../media/image682.png"/><Relationship Id="rId8" Type="http://schemas.openxmlformats.org/officeDocument/2006/relationships/image" Target="../media/image1770.png"/><Relationship Id="rId51" Type="http://schemas.openxmlformats.org/officeDocument/2006/relationships/image" Target="../media/image655.png"/><Relationship Id="rId72" Type="http://schemas.openxmlformats.org/officeDocument/2006/relationships/customXml" Target="../ink/ink72.xml"/><Relationship Id="rId93" Type="http://schemas.openxmlformats.org/officeDocument/2006/relationships/image" Target="../media/image676.png"/><Relationship Id="rId98" Type="http://schemas.openxmlformats.org/officeDocument/2006/relationships/customXml" Target="../ink/ink85.xml"/><Relationship Id="rId3" Type="http://schemas.openxmlformats.org/officeDocument/2006/relationships/image" Target="../media/image1510.png"/><Relationship Id="rId25" Type="http://schemas.openxmlformats.org/officeDocument/2006/relationships/image" Target="../media/image642.png"/><Relationship Id="rId46" Type="http://schemas.openxmlformats.org/officeDocument/2006/relationships/customXml" Target="../ink/ink59.xml"/><Relationship Id="rId67" Type="http://schemas.openxmlformats.org/officeDocument/2006/relationships/image" Target="../media/image663.png"/><Relationship Id="rId116" Type="http://schemas.openxmlformats.org/officeDocument/2006/relationships/customXml" Target="../ink/ink94.xml"/><Relationship Id="rId20" Type="http://schemas.openxmlformats.org/officeDocument/2006/relationships/customXml" Target="../ink/ink46.xml"/><Relationship Id="rId41" Type="http://schemas.openxmlformats.org/officeDocument/2006/relationships/image" Target="../media/image650.png"/><Relationship Id="rId62" Type="http://schemas.openxmlformats.org/officeDocument/2006/relationships/customXml" Target="../ink/ink67.xml"/><Relationship Id="rId83" Type="http://schemas.openxmlformats.org/officeDocument/2006/relationships/image" Target="../media/image671.png"/><Relationship Id="rId88" Type="http://schemas.openxmlformats.org/officeDocument/2006/relationships/customXml" Target="../ink/ink80.xml"/><Relationship Id="rId111" Type="http://schemas.openxmlformats.org/officeDocument/2006/relationships/image" Target="../media/image685.png"/><Relationship Id="rId15" Type="http://schemas.openxmlformats.org/officeDocument/2006/relationships/image" Target="../media/image1840.png"/><Relationship Id="rId36" Type="http://schemas.openxmlformats.org/officeDocument/2006/relationships/customXml" Target="../ink/ink54.xml"/><Relationship Id="rId57" Type="http://schemas.openxmlformats.org/officeDocument/2006/relationships/image" Target="../media/image658.png"/><Relationship Id="rId106" Type="http://schemas.openxmlformats.org/officeDocument/2006/relationships/customXml" Target="../ink/ink8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12.png"/><Relationship Id="rId18" Type="http://schemas.openxmlformats.org/officeDocument/2006/relationships/image" Target="../media/image2060.png"/><Relationship Id="rId26" Type="http://schemas.openxmlformats.org/officeDocument/2006/relationships/image" Target="../media/image2142.png"/><Relationship Id="rId39" Type="http://schemas.openxmlformats.org/officeDocument/2006/relationships/image" Target="../media/image2270.png"/><Relationship Id="rId21" Type="http://schemas.openxmlformats.org/officeDocument/2006/relationships/image" Target="../media/image2091.png"/><Relationship Id="rId34" Type="http://schemas.openxmlformats.org/officeDocument/2006/relationships/image" Target="../media/image2221.png"/><Relationship Id="rId42" Type="http://schemas.openxmlformats.org/officeDocument/2006/relationships/image" Target="../media/image2301.png"/><Relationship Id="rId7" Type="http://schemas.openxmlformats.org/officeDocument/2006/relationships/image" Target="../media/image1951.png"/><Relationship Id="rId2" Type="http://schemas.openxmlformats.org/officeDocument/2006/relationships/image" Target="../media/image1901.png"/><Relationship Id="rId16" Type="http://schemas.openxmlformats.org/officeDocument/2006/relationships/image" Target="../media/image2040.png"/><Relationship Id="rId20" Type="http://schemas.openxmlformats.org/officeDocument/2006/relationships/image" Target="../media/image2080.png"/><Relationship Id="rId29" Type="http://schemas.openxmlformats.org/officeDocument/2006/relationships/image" Target="../media/image2170.png"/><Relationship Id="rId41" Type="http://schemas.openxmlformats.org/officeDocument/2006/relationships/image" Target="../media/image2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1.png"/><Relationship Id="rId11" Type="http://schemas.openxmlformats.org/officeDocument/2006/relationships/image" Target="../media/image1990.png"/><Relationship Id="rId24" Type="http://schemas.openxmlformats.org/officeDocument/2006/relationships/image" Target="../media/image2120.png"/><Relationship Id="rId32" Type="http://schemas.openxmlformats.org/officeDocument/2006/relationships/image" Target="../media/image2201.png"/><Relationship Id="rId37" Type="http://schemas.openxmlformats.org/officeDocument/2006/relationships/image" Target="../media/image2251.png"/><Relationship Id="rId40" Type="http://schemas.openxmlformats.org/officeDocument/2006/relationships/image" Target="../media/image2280.png"/><Relationship Id="rId5" Type="http://schemas.openxmlformats.org/officeDocument/2006/relationships/image" Target="../media/image1931.png"/><Relationship Id="rId15" Type="http://schemas.openxmlformats.org/officeDocument/2006/relationships/image" Target="../media/image2030.png"/><Relationship Id="rId23" Type="http://schemas.openxmlformats.org/officeDocument/2006/relationships/image" Target="../media/image2110.png"/><Relationship Id="rId28" Type="http://schemas.openxmlformats.org/officeDocument/2006/relationships/image" Target="../media/image2161.png"/><Relationship Id="rId36" Type="http://schemas.openxmlformats.org/officeDocument/2006/relationships/image" Target="../media/image2241.png"/><Relationship Id="rId10" Type="http://schemas.openxmlformats.org/officeDocument/2006/relationships/image" Target="../media/image1980.png"/><Relationship Id="rId19" Type="http://schemas.openxmlformats.org/officeDocument/2006/relationships/image" Target="../media/image2072.png"/><Relationship Id="rId31" Type="http://schemas.openxmlformats.org/officeDocument/2006/relationships/image" Target="../media/image2191.png"/><Relationship Id="rId4" Type="http://schemas.openxmlformats.org/officeDocument/2006/relationships/image" Target="../media/image1921.png"/><Relationship Id="rId9" Type="http://schemas.openxmlformats.org/officeDocument/2006/relationships/image" Target="../media/image1971.png"/><Relationship Id="rId14" Type="http://schemas.openxmlformats.org/officeDocument/2006/relationships/image" Target="../media/image2020.png"/><Relationship Id="rId22" Type="http://schemas.openxmlformats.org/officeDocument/2006/relationships/image" Target="../media/image2101.png"/><Relationship Id="rId27" Type="http://schemas.openxmlformats.org/officeDocument/2006/relationships/image" Target="../media/image2152.png"/><Relationship Id="rId30" Type="http://schemas.openxmlformats.org/officeDocument/2006/relationships/image" Target="../media/image2181.png"/><Relationship Id="rId35" Type="http://schemas.openxmlformats.org/officeDocument/2006/relationships/image" Target="../media/image2231.png"/><Relationship Id="rId43" Type="http://schemas.openxmlformats.org/officeDocument/2006/relationships/image" Target="../media/image1872.png"/><Relationship Id="rId8" Type="http://schemas.openxmlformats.org/officeDocument/2006/relationships/image" Target="../media/image1961.png"/><Relationship Id="rId3" Type="http://schemas.openxmlformats.org/officeDocument/2006/relationships/image" Target="../media/image1910.png"/><Relationship Id="rId12" Type="http://schemas.openxmlformats.org/officeDocument/2006/relationships/image" Target="../media/image2000.png"/><Relationship Id="rId17" Type="http://schemas.openxmlformats.org/officeDocument/2006/relationships/image" Target="../media/image2050.png"/><Relationship Id="rId25" Type="http://schemas.openxmlformats.org/officeDocument/2006/relationships/image" Target="../media/image2132.png"/><Relationship Id="rId33" Type="http://schemas.openxmlformats.org/officeDocument/2006/relationships/image" Target="../media/image2211.png"/><Relationship Id="rId38" Type="http://schemas.openxmlformats.org/officeDocument/2006/relationships/image" Target="../media/image22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7.png"/><Relationship Id="rId21" Type="http://schemas.openxmlformats.org/officeDocument/2006/relationships/customXml" Target="../ink/ink101.xml"/><Relationship Id="rId42" Type="http://schemas.openxmlformats.org/officeDocument/2006/relationships/image" Target="../media/image705.png"/><Relationship Id="rId47" Type="http://schemas.openxmlformats.org/officeDocument/2006/relationships/customXml" Target="../ink/ink114.xml"/><Relationship Id="rId63" Type="http://schemas.openxmlformats.org/officeDocument/2006/relationships/customXml" Target="../ink/ink122.xml"/><Relationship Id="rId68" Type="http://schemas.openxmlformats.org/officeDocument/2006/relationships/image" Target="../media/image717.png"/><Relationship Id="rId7" Type="http://schemas.openxmlformats.org/officeDocument/2006/relationships/image" Target="../media/image1920.png"/><Relationship Id="rId2" Type="http://schemas.openxmlformats.org/officeDocument/2006/relationships/image" Target="../media/image1870.png"/><Relationship Id="rId16" Type="http://schemas.openxmlformats.org/officeDocument/2006/relationships/image" Target="../media/image692.png"/><Relationship Id="rId29" Type="http://schemas.openxmlformats.org/officeDocument/2006/relationships/customXml" Target="../ink/ink105.xml"/><Relationship Id="rId11" Type="http://schemas.openxmlformats.org/officeDocument/2006/relationships/customXml" Target="../ink/ink96.xml"/><Relationship Id="rId24" Type="http://schemas.openxmlformats.org/officeDocument/2006/relationships/image" Target="../media/image696.png"/><Relationship Id="rId32" Type="http://schemas.openxmlformats.org/officeDocument/2006/relationships/image" Target="../media/image700.png"/><Relationship Id="rId37" Type="http://schemas.openxmlformats.org/officeDocument/2006/relationships/customXml" Target="../ink/ink109.xml"/><Relationship Id="rId40" Type="http://schemas.openxmlformats.org/officeDocument/2006/relationships/image" Target="../media/image704.png"/><Relationship Id="rId45" Type="http://schemas.openxmlformats.org/officeDocument/2006/relationships/customXml" Target="../ink/ink113.xml"/><Relationship Id="rId53" Type="http://schemas.openxmlformats.org/officeDocument/2006/relationships/customXml" Target="../ink/ink117.xml"/><Relationship Id="rId58" Type="http://schemas.openxmlformats.org/officeDocument/2006/relationships/image" Target="../media/image712.png"/><Relationship Id="rId66" Type="http://schemas.openxmlformats.org/officeDocument/2006/relationships/image" Target="../media/image716.png"/><Relationship Id="rId5" Type="http://schemas.openxmlformats.org/officeDocument/2006/relationships/image" Target="../media/image1900.png"/><Relationship Id="rId61" Type="http://schemas.openxmlformats.org/officeDocument/2006/relationships/customXml" Target="../ink/ink121.xml"/><Relationship Id="rId19" Type="http://schemas.openxmlformats.org/officeDocument/2006/relationships/customXml" Target="../ink/ink100.xml"/><Relationship Id="rId14" Type="http://schemas.openxmlformats.org/officeDocument/2006/relationships/image" Target="../media/image691.png"/><Relationship Id="rId22" Type="http://schemas.openxmlformats.org/officeDocument/2006/relationships/image" Target="../media/image695.png"/><Relationship Id="rId27" Type="http://schemas.openxmlformats.org/officeDocument/2006/relationships/customXml" Target="../ink/ink104.xml"/><Relationship Id="rId30" Type="http://schemas.openxmlformats.org/officeDocument/2006/relationships/image" Target="../media/image699.png"/><Relationship Id="rId35" Type="http://schemas.openxmlformats.org/officeDocument/2006/relationships/customXml" Target="../ink/ink108.xml"/><Relationship Id="rId43" Type="http://schemas.openxmlformats.org/officeDocument/2006/relationships/customXml" Target="../ink/ink112.xml"/><Relationship Id="rId48" Type="http://schemas.openxmlformats.org/officeDocument/2006/relationships/image" Target="../media/image708.png"/><Relationship Id="rId56" Type="http://schemas.openxmlformats.org/officeDocument/2006/relationships/image" Target="../media/image711.png"/><Relationship Id="rId64" Type="http://schemas.openxmlformats.org/officeDocument/2006/relationships/image" Target="../media/image715.png"/><Relationship Id="rId69" Type="http://schemas.openxmlformats.org/officeDocument/2006/relationships/customXml" Target="../ink/ink125.xml"/><Relationship Id="rId8" Type="http://schemas.openxmlformats.org/officeDocument/2006/relationships/image" Target="../media/image1881.png"/><Relationship Id="rId51" Type="http://schemas.openxmlformats.org/officeDocument/2006/relationships/customXml" Target="../ink/ink116.xml"/><Relationship Id="rId3" Type="http://schemas.openxmlformats.org/officeDocument/2006/relationships/image" Target="../media/image2071.png"/><Relationship Id="rId12" Type="http://schemas.openxmlformats.org/officeDocument/2006/relationships/image" Target="../media/image690.png"/><Relationship Id="rId17" Type="http://schemas.openxmlformats.org/officeDocument/2006/relationships/customXml" Target="../ink/ink99.xml"/><Relationship Id="rId25" Type="http://schemas.openxmlformats.org/officeDocument/2006/relationships/customXml" Target="../ink/ink103.xml"/><Relationship Id="rId33" Type="http://schemas.openxmlformats.org/officeDocument/2006/relationships/customXml" Target="../ink/ink107.xml"/><Relationship Id="rId38" Type="http://schemas.openxmlformats.org/officeDocument/2006/relationships/image" Target="../media/image703.png"/><Relationship Id="rId46" Type="http://schemas.openxmlformats.org/officeDocument/2006/relationships/image" Target="../media/image707.png"/><Relationship Id="rId59" Type="http://schemas.openxmlformats.org/officeDocument/2006/relationships/customXml" Target="../ink/ink120.xml"/><Relationship Id="rId67" Type="http://schemas.openxmlformats.org/officeDocument/2006/relationships/customXml" Target="../ink/ink124.xml"/><Relationship Id="rId20" Type="http://schemas.openxmlformats.org/officeDocument/2006/relationships/image" Target="../media/image694.png"/><Relationship Id="rId41" Type="http://schemas.openxmlformats.org/officeDocument/2006/relationships/customXml" Target="../ink/ink111.xml"/><Relationship Id="rId54" Type="http://schemas.openxmlformats.org/officeDocument/2006/relationships/image" Target="../media/image710.png"/><Relationship Id="rId62" Type="http://schemas.openxmlformats.org/officeDocument/2006/relationships/image" Target="../media/image714.png"/><Relationship Id="rId70" Type="http://schemas.openxmlformats.org/officeDocument/2006/relationships/image" Target="../media/image7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0.png"/><Relationship Id="rId15" Type="http://schemas.openxmlformats.org/officeDocument/2006/relationships/customXml" Target="../ink/ink98.xml"/><Relationship Id="rId23" Type="http://schemas.openxmlformats.org/officeDocument/2006/relationships/customXml" Target="../ink/ink102.xml"/><Relationship Id="rId28" Type="http://schemas.openxmlformats.org/officeDocument/2006/relationships/image" Target="../media/image698.png"/><Relationship Id="rId36" Type="http://schemas.openxmlformats.org/officeDocument/2006/relationships/image" Target="../media/image702.png"/><Relationship Id="rId49" Type="http://schemas.openxmlformats.org/officeDocument/2006/relationships/customXml" Target="../ink/ink115.xml"/><Relationship Id="rId57" Type="http://schemas.openxmlformats.org/officeDocument/2006/relationships/customXml" Target="../ink/ink119.xml"/><Relationship Id="rId10" Type="http://schemas.openxmlformats.org/officeDocument/2006/relationships/image" Target="../media/image2340.png"/><Relationship Id="rId31" Type="http://schemas.openxmlformats.org/officeDocument/2006/relationships/customXml" Target="../ink/ink106.xml"/><Relationship Id="rId44" Type="http://schemas.openxmlformats.org/officeDocument/2006/relationships/image" Target="../media/image706.png"/><Relationship Id="rId52" Type="http://schemas.openxmlformats.org/officeDocument/2006/relationships/image" Target="../media/image104.png"/><Relationship Id="rId60" Type="http://schemas.openxmlformats.org/officeDocument/2006/relationships/image" Target="../media/image713.png"/><Relationship Id="rId65" Type="http://schemas.openxmlformats.org/officeDocument/2006/relationships/customXml" Target="../ink/ink123.xml"/><Relationship Id="rId4" Type="http://schemas.openxmlformats.org/officeDocument/2006/relationships/image" Target="../media/image1871.png"/><Relationship Id="rId9" Type="http://schemas.openxmlformats.org/officeDocument/2006/relationships/image" Target="../media/image1940.png"/><Relationship Id="rId13" Type="http://schemas.openxmlformats.org/officeDocument/2006/relationships/customXml" Target="../ink/ink97.xml"/><Relationship Id="rId18" Type="http://schemas.openxmlformats.org/officeDocument/2006/relationships/image" Target="../media/image693.png"/><Relationship Id="rId39" Type="http://schemas.openxmlformats.org/officeDocument/2006/relationships/customXml" Target="../ink/ink110.xml"/><Relationship Id="rId34" Type="http://schemas.openxmlformats.org/officeDocument/2006/relationships/image" Target="../media/image701.png"/><Relationship Id="rId50" Type="http://schemas.openxmlformats.org/officeDocument/2006/relationships/image" Target="../media/image709.png"/><Relationship Id="rId55" Type="http://schemas.openxmlformats.org/officeDocument/2006/relationships/customXml" Target="../ink/ink118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21.png"/><Relationship Id="rId18" Type="http://schemas.openxmlformats.org/officeDocument/2006/relationships/image" Target="../media/image2441.png"/><Relationship Id="rId26" Type="http://schemas.openxmlformats.org/officeDocument/2006/relationships/image" Target="../media/image722.png"/><Relationship Id="rId39" Type="http://schemas.openxmlformats.org/officeDocument/2006/relationships/customXml" Target="../ink/ink136.xml"/><Relationship Id="rId21" Type="http://schemas.openxmlformats.org/officeDocument/2006/relationships/customXml" Target="../ink/ink127.xml"/><Relationship Id="rId34" Type="http://schemas.openxmlformats.org/officeDocument/2006/relationships/image" Target="../media/image726.png"/><Relationship Id="rId42" Type="http://schemas.openxmlformats.org/officeDocument/2006/relationships/image" Target="../media/image731.png"/><Relationship Id="rId47" Type="http://schemas.openxmlformats.org/officeDocument/2006/relationships/customXml" Target="../ink/ink140.xml"/><Relationship Id="rId50" Type="http://schemas.openxmlformats.org/officeDocument/2006/relationships/image" Target="../media/image735.png"/><Relationship Id="rId7" Type="http://schemas.openxmlformats.org/officeDocument/2006/relationships/image" Target="../media/image2010.png"/><Relationship Id="rId2" Type="http://schemas.openxmlformats.org/officeDocument/2006/relationships/image" Target="../media/image1960.png"/><Relationship Id="rId16" Type="http://schemas.openxmlformats.org/officeDocument/2006/relationships/image" Target="../media/image2422.png"/><Relationship Id="rId29" Type="http://schemas.openxmlformats.org/officeDocument/2006/relationships/customXml" Target="../ink/ink131.xml"/><Relationship Id="rId11" Type="http://schemas.openxmlformats.org/officeDocument/2006/relationships/image" Target="../media/image2390.png"/><Relationship Id="rId24" Type="http://schemas.openxmlformats.org/officeDocument/2006/relationships/image" Target="../media/image721.png"/><Relationship Id="rId32" Type="http://schemas.openxmlformats.org/officeDocument/2006/relationships/image" Target="../media/image725.png"/><Relationship Id="rId37" Type="http://schemas.openxmlformats.org/officeDocument/2006/relationships/customXml" Target="../ink/ink135.xml"/><Relationship Id="rId40" Type="http://schemas.openxmlformats.org/officeDocument/2006/relationships/image" Target="../media/image729.png"/><Relationship Id="rId45" Type="http://schemas.openxmlformats.org/officeDocument/2006/relationships/customXml" Target="../ink/ink139.xml"/><Relationship Id="rId5" Type="http://schemas.openxmlformats.org/officeDocument/2006/relationships/image" Target="../media/image2351.png"/><Relationship Id="rId15" Type="http://schemas.openxmlformats.org/officeDocument/2006/relationships/image" Target="../media/image2411.png"/><Relationship Id="rId23" Type="http://schemas.openxmlformats.org/officeDocument/2006/relationships/customXml" Target="../ink/ink128.xml"/><Relationship Id="rId28" Type="http://schemas.openxmlformats.org/officeDocument/2006/relationships/image" Target="../media/image723.png"/><Relationship Id="rId36" Type="http://schemas.openxmlformats.org/officeDocument/2006/relationships/image" Target="../media/image727.png"/><Relationship Id="rId49" Type="http://schemas.openxmlformats.org/officeDocument/2006/relationships/customXml" Target="../ink/ink141.xml"/><Relationship Id="rId10" Type="http://schemas.openxmlformats.org/officeDocument/2006/relationships/image" Target="../media/image2381.png"/><Relationship Id="rId19" Type="http://schemas.openxmlformats.org/officeDocument/2006/relationships/customXml" Target="../ink/ink126.xml"/><Relationship Id="rId31" Type="http://schemas.openxmlformats.org/officeDocument/2006/relationships/customXml" Target="../ink/ink132.xml"/><Relationship Id="rId44" Type="http://schemas.openxmlformats.org/officeDocument/2006/relationships/image" Target="../media/image732.png"/><Relationship Id="rId4" Type="http://schemas.openxmlformats.org/officeDocument/2006/relationships/image" Target="../media/image2350.png"/><Relationship Id="rId9" Type="http://schemas.openxmlformats.org/officeDocument/2006/relationships/image" Target="../media/image2090.png"/><Relationship Id="rId14" Type="http://schemas.openxmlformats.org/officeDocument/2006/relationships/image" Target="../media/image2400.png"/><Relationship Id="rId22" Type="http://schemas.openxmlformats.org/officeDocument/2006/relationships/image" Target="../media/image720.png"/><Relationship Id="rId27" Type="http://schemas.openxmlformats.org/officeDocument/2006/relationships/customXml" Target="../ink/ink130.xml"/><Relationship Id="rId30" Type="http://schemas.openxmlformats.org/officeDocument/2006/relationships/image" Target="../media/image724.png"/><Relationship Id="rId35" Type="http://schemas.openxmlformats.org/officeDocument/2006/relationships/customXml" Target="../ink/ink134.xml"/><Relationship Id="rId43" Type="http://schemas.openxmlformats.org/officeDocument/2006/relationships/customXml" Target="../ink/ink138.xml"/><Relationship Id="rId48" Type="http://schemas.openxmlformats.org/officeDocument/2006/relationships/image" Target="../media/image734.png"/><Relationship Id="rId8" Type="http://schemas.openxmlformats.org/officeDocument/2006/relationships/image" Target="../media/image2370.png"/><Relationship Id="rId3" Type="http://schemas.openxmlformats.org/officeDocument/2006/relationships/image" Target="../media/image1970.png"/><Relationship Id="rId12" Type="http://schemas.openxmlformats.org/officeDocument/2006/relationships/image" Target="../media/image2111.png"/><Relationship Id="rId17" Type="http://schemas.openxmlformats.org/officeDocument/2006/relationships/image" Target="../media/image2432.png"/><Relationship Id="rId25" Type="http://schemas.openxmlformats.org/officeDocument/2006/relationships/customXml" Target="../ink/ink129.xml"/><Relationship Id="rId33" Type="http://schemas.openxmlformats.org/officeDocument/2006/relationships/customXml" Target="../ink/ink133.xml"/><Relationship Id="rId38" Type="http://schemas.openxmlformats.org/officeDocument/2006/relationships/image" Target="../media/image728.png"/><Relationship Id="rId46" Type="http://schemas.openxmlformats.org/officeDocument/2006/relationships/image" Target="../media/image733.png"/><Relationship Id="rId20" Type="http://schemas.openxmlformats.org/officeDocument/2006/relationships/image" Target="../media/image719.png"/><Relationship Id="rId41" Type="http://schemas.openxmlformats.org/officeDocument/2006/relationships/customXml" Target="../ink/ink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91.png"/><Relationship Id="rId18" Type="http://schemas.openxmlformats.org/officeDocument/2006/relationships/customXml" Target="../ink/ink143.xml"/><Relationship Id="rId26" Type="http://schemas.openxmlformats.org/officeDocument/2006/relationships/customXml" Target="../ink/ink147.xml"/><Relationship Id="rId39" Type="http://schemas.openxmlformats.org/officeDocument/2006/relationships/image" Target="../media/image747.png"/><Relationship Id="rId21" Type="http://schemas.openxmlformats.org/officeDocument/2006/relationships/image" Target="../media/image738.png"/><Relationship Id="rId34" Type="http://schemas.openxmlformats.org/officeDocument/2006/relationships/customXml" Target="../ink/ink151.xml"/><Relationship Id="rId42" Type="http://schemas.openxmlformats.org/officeDocument/2006/relationships/customXml" Target="../ink/ink155.xml"/><Relationship Id="rId47" Type="http://schemas.openxmlformats.org/officeDocument/2006/relationships/image" Target="../media/image751.png"/><Relationship Id="rId50" Type="http://schemas.openxmlformats.org/officeDocument/2006/relationships/customXml" Target="../ink/ink159.xml"/><Relationship Id="rId55" Type="http://schemas.openxmlformats.org/officeDocument/2006/relationships/image" Target="../media/image755.png"/><Relationship Id="rId7" Type="http://schemas.openxmlformats.org/officeDocument/2006/relationships/image" Target="../media/image1920.png"/><Relationship Id="rId2" Type="http://schemas.openxmlformats.org/officeDocument/2006/relationships/image" Target="../media/image1870.png"/><Relationship Id="rId16" Type="http://schemas.openxmlformats.org/officeDocument/2006/relationships/customXml" Target="../ink/ink142.xml"/><Relationship Id="rId29" Type="http://schemas.openxmlformats.org/officeDocument/2006/relationships/image" Target="../media/image742.png"/><Relationship Id="rId11" Type="http://schemas.openxmlformats.org/officeDocument/2006/relationships/image" Target="../media/image2100.png"/><Relationship Id="rId24" Type="http://schemas.openxmlformats.org/officeDocument/2006/relationships/customXml" Target="../ink/ink146.xml"/><Relationship Id="rId32" Type="http://schemas.openxmlformats.org/officeDocument/2006/relationships/customXml" Target="../ink/ink150.xml"/><Relationship Id="rId37" Type="http://schemas.openxmlformats.org/officeDocument/2006/relationships/image" Target="../media/image746.png"/><Relationship Id="rId40" Type="http://schemas.openxmlformats.org/officeDocument/2006/relationships/customXml" Target="../ink/ink154.xml"/><Relationship Id="rId45" Type="http://schemas.openxmlformats.org/officeDocument/2006/relationships/image" Target="../media/image750.png"/><Relationship Id="rId53" Type="http://schemas.openxmlformats.org/officeDocument/2006/relationships/image" Target="../media/image754.png"/><Relationship Id="rId58" Type="http://schemas.openxmlformats.org/officeDocument/2006/relationships/customXml" Target="../ink/ink163.xml"/><Relationship Id="rId5" Type="http://schemas.openxmlformats.org/officeDocument/2006/relationships/image" Target="../media/image2070.png"/><Relationship Id="rId19" Type="http://schemas.openxmlformats.org/officeDocument/2006/relationships/image" Target="../media/image737.png"/><Relationship Id="rId4" Type="http://schemas.openxmlformats.org/officeDocument/2006/relationships/image" Target="../media/image2392.png"/><Relationship Id="rId9" Type="http://schemas.openxmlformats.org/officeDocument/2006/relationships/image" Target="../media/image2131.png"/><Relationship Id="rId14" Type="http://schemas.openxmlformats.org/officeDocument/2006/relationships/image" Target="../media/image2130.png"/><Relationship Id="rId22" Type="http://schemas.openxmlformats.org/officeDocument/2006/relationships/customXml" Target="../ink/ink145.xml"/><Relationship Id="rId27" Type="http://schemas.openxmlformats.org/officeDocument/2006/relationships/image" Target="../media/image741.png"/><Relationship Id="rId30" Type="http://schemas.openxmlformats.org/officeDocument/2006/relationships/customXml" Target="../ink/ink149.xml"/><Relationship Id="rId35" Type="http://schemas.openxmlformats.org/officeDocument/2006/relationships/image" Target="../media/image745.png"/><Relationship Id="rId43" Type="http://schemas.openxmlformats.org/officeDocument/2006/relationships/image" Target="../media/image749.png"/><Relationship Id="rId48" Type="http://schemas.openxmlformats.org/officeDocument/2006/relationships/customXml" Target="../ink/ink158.xml"/><Relationship Id="rId56" Type="http://schemas.openxmlformats.org/officeDocument/2006/relationships/customXml" Target="../ink/ink162.xml"/><Relationship Id="rId8" Type="http://schemas.openxmlformats.org/officeDocument/2006/relationships/image" Target="../media/image2410.png"/><Relationship Id="rId51" Type="http://schemas.openxmlformats.org/officeDocument/2006/relationships/image" Target="../media/image753.png"/><Relationship Id="rId3" Type="http://schemas.openxmlformats.org/officeDocument/2006/relationships/image" Target="../media/image1880.png"/><Relationship Id="rId12" Type="http://schemas.openxmlformats.org/officeDocument/2006/relationships/image" Target="../media/image2380.png"/><Relationship Id="rId17" Type="http://schemas.openxmlformats.org/officeDocument/2006/relationships/image" Target="../media/image736.png"/><Relationship Id="rId25" Type="http://schemas.openxmlformats.org/officeDocument/2006/relationships/image" Target="../media/image740.png"/><Relationship Id="rId33" Type="http://schemas.openxmlformats.org/officeDocument/2006/relationships/image" Target="../media/image744.png"/><Relationship Id="rId38" Type="http://schemas.openxmlformats.org/officeDocument/2006/relationships/customXml" Target="../ink/ink153.xml"/><Relationship Id="rId46" Type="http://schemas.openxmlformats.org/officeDocument/2006/relationships/customXml" Target="../ink/ink157.xml"/><Relationship Id="rId59" Type="http://schemas.openxmlformats.org/officeDocument/2006/relationships/image" Target="../media/image757.png"/><Relationship Id="rId20" Type="http://schemas.openxmlformats.org/officeDocument/2006/relationships/customXml" Target="../ink/ink144.xml"/><Relationship Id="rId41" Type="http://schemas.openxmlformats.org/officeDocument/2006/relationships/image" Target="../media/image748.png"/><Relationship Id="rId54" Type="http://schemas.openxmlformats.org/officeDocument/2006/relationships/customXml" Target="../ink/ink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2.png"/><Relationship Id="rId15" Type="http://schemas.openxmlformats.org/officeDocument/2006/relationships/image" Target="../media/image2141.png"/><Relationship Id="rId23" Type="http://schemas.openxmlformats.org/officeDocument/2006/relationships/image" Target="../media/image739.png"/><Relationship Id="rId28" Type="http://schemas.openxmlformats.org/officeDocument/2006/relationships/customXml" Target="../ink/ink148.xml"/><Relationship Id="rId36" Type="http://schemas.openxmlformats.org/officeDocument/2006/relationships/customXml" Target="../ink/ink152.xml"/><Relationship Id="rId49" Type="http://schemas.openxmlformats.org/officeDocument/2006/relationships/image" Target="../media/image752.png"/><Relationship Id="rId57" Type="http://schemas.openxmlformats.org/officeDocument/2006/relationships/image" Target="../media/image756.png"/><Relationship Id="rId10" Type="http://schemas.openxmlformats.org/officeDocument/2006/relationships/image" Target="../media/image2421.png"/><Relationship Id="rId31" Type="http://schemas.openxmlformats.org/officeDocument/2006/relationships/image" Target="../media/image743.png"/><Relationship Id="rId44" Type="http://schemas.openxmlformats.org/officeDocument/2006/relationships/customXml" Target="../ink/ink156.xml"/><Relationship Id="rId52" Type="http://schemas.openxmlformats.org/officeDocument/2006/relationships/customXml" Target="../ink/ink160.xml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4.xml"/><Relationship Id="rId21" Type="http://schemas.openxmlformats.org/officeDocument/2006/relationships/customXml" Target="../ink/ink166.xml"/><Relationship Id="rId42" Type="http://schemas.openxmlformats.org/officeDocument/2006/relationships/image" Target="../media/image770.png"/><Relationship Id="rId63" Type="http://schemas.openxmlformats.org/officeDocument/2006/relationships/customXml" Target="../ink/ink187.xml"/><Relationship Id="rId84" Type="http://schemas.openxmlformats.org/officeDocument/2006/relationships/image" Target="../media/image791.png"/><Relationship Id="rId138" Type="http://schemas.openxmlformats.org/officeDocument/2006/relationships/image" Target="../media/image819.png"/><Relationship Id="rId16" Type="http://schemas.openxmlformats.org/officeDocument/2006/relationships/image" Target="../media/image2200.png"/><Relationship Id="rId107" Type="http://schemas.openxmlformats.org/officeDocument/2006/relationships/customXml" Target="../ink/ink209.xml"/><Relationship Id="rId11" Type="http://schemas.openxmlformats.org/officeDocument/2006/relationships/image" Target="../media/image2150.png"/><Relationship Id="rId32" Type="http://schemas.openxmlformats.org/officeDocument/2006/relationships/image" Target="../media/image765.png"/><Relationship Id="rId37" Type="http://schemas.openxmlformats.org/officeDocument/2006/relationships/customXml" Target="../ink/ink174.xml"/><Relationship Id="rId53" Type="http://schemas.openxmlformats.org/officeDocument/2006/relationships/customXml" Target="../ink/ink182.xml"/><Relationship Id="rId58" Type="http://schemas.openxmlformats.org/officeDocument/2006/relationships/image" Target="../media/image778.png"/><Relationship Id="rId74" Type="http://schemas.openxmlformats.org/officeDocument/2006/relationships/image" Target="../media/image786.png"/><Relationship Id="rId79" Type="http://schemas.openxmlformats.org/officeDocument/2006/relationships/customXml" Target="../ink/ink195.xml"/><Relationship Id="rId102" Type="http://schemas.openxmlformats.org/officeDocument/2006/relationships/image" Target="../media/image800.png"/><Relationship Id="rId123" Type="http://schemas.openxmlformats.org/officeDocument/2006/relationships/customXml" Target="../ink/ink217.xml"/><Relationship Id="rId128" Type="http://schemas.openxmlformats.org/officeDocument/2006/relationships/image" Target="../media/image814.png"/><Relationship Id="rId5" Type="http://schemas.openxmlformats.org/officeDocument/2006/relationships/image" Target="../media/image2070.png"/><Relationship Id="rId90" Type="http://schemas.openxmlformats.org/officeDocument/2006/relationships/image" Target="../media/image794.png"/><Relationship Id="rId95" Type="http://schemas.openxmlformats.org/officeDocument/2006/relationships/customXml" Target="../ink/ink203.xml"/><Relationship Id="rId22" Type="http://schemas.openxmlformats.org/officeDocument/2006/relationships/image" Target="../media/image760.png"/><Relationship Id="rId27" Type="http://schemas.openxmlformats.org/officeDocument/2006/relationships/customXml" Target="../ink/ink169.xml"/><Relationship Id="rId43" Type="http://schemas.openxmlformats.org/officeDocument/2006/relationships/customXml" Target="../ink/ink177.xml"/><Relationship Id="rId48" Type="http://schemas.openxmlformats.org/officeDocument/2006/relationships/image" Target="../media/image773.png"/><Relationship Id="rId64" Type="http://schemas.openxmlformats.org/officeDocument/2006/relationships/image" Target="../media/image781.png"/><Relationship Id="rId69" Type="http://schemas.openxmlformats.org/officeDocument/2006/relationships/customXml" Target="../ink/ink190.xml"/><Relationship Id="rId113" Type="http://schemas.openxmlformats.org/officeDocument/2006/relationships/customXml" Target="../ink/ink212.xml"/><Relationship Id="rId118" Type="http://schemas.openxmlformats.org/officeDocument/2006/relationships/image" Target="../media/image808.png"/><Relationship Id="rId134" Type="http://schemas.openxmlformats.org/officeDocument/2006/relationships/image" Target="../media/image817.png"/><Relationship Id="rId80" Type="http://schemas.openxmlformats.org/officeDocument/2006/relationships/image" Target="../media/image789.png"/><Relationship Id="rId85" Type="http://schemas.openxmlformats.org/officeDocument/2006/relationships/customXml" Target="../ink/ink198.xml"/><Relationship Id="rId12" Type="http://schemas.openxmlformats.org/officeDocument/2006/relationships/image" Target="../media/image2160.png"/><Relationship Id="rId17" Type="http://schemas.openxmlformats.org/officeDocument/2006/relationships/customXml" Target="../ink/ink164.xml"/><Relationship Id="rId33" Type="http://schemas.openxmlformats.org/officeDocument/2006/relationships/customXml" Target="../ink/ink172.xml"/><Relationship Id="rId38" Type="http://schemas.openxmlformats.org/officeDocument/2006/relationships/image" Target="../media/image768.png"/><Relationship Id="rId59" Type="http://schemas.openxmlformats.org/officeDocument/2006/relationships/customXml" Target="../ink/ink185.xml"/><Relationship Id="rId103" Type="http://schemas.openxmlformats.org/officeDocument/2006/relationships/customXml" Target="../ink/ink207.xml"/><Relationship Id="rId108" Type="http://schemas.openxmlformats.org/officeDocument/2006/relationships/image" Target="../media/image803.png"/><Relationship Id="rId124" Type="http://schemas.openxmlformats.org/officeDocument/2006/relationships/image" Target="../media/image812.png"/><Relationship Id="rId129" Type="http://schemas.openxmlformats.org/officeDocument/2006/relationships/customXml" Target="../ink/ink220.xml"/><Relationship Id="rId54" Type="http://schemas.openxmlformats.org/officeDocument/2006/relationships/image" Target="../media/image776.png"/><Relationship Id="rId70" Type="http://schemas.openxmlformats.org/officeDocument/2006/relationships/image" Target="../media/image784.png"/><Relationship Id="rId75" Type="http://schemas.openxmlformats.org/officeDocument/2006/relationships/customXml" Target="../ink/ink193.xml"/><Relationship Id="rId91" Type="http://schemas.openxmlformats.org/officeDocument/2006/relationships/customXml" Target="../ink/ink201.xml"/><Relationship Id="rId96" Type="http://schemas.openxmlformats.org/officeDocument/2006/relationships/image" Target="../media/image7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2.png"/><Relationship Id="rId23" Type="http://schemas.openxmlformats.org/officeDocument/2006/relationships/customXml" Target="../ink/ink167.xml"/><Relationship Id="rId28" Type="http://schemas.openxmlformats.org/officeDocument/2006/relationships/image" Target="../media/image763.png"/><Relationship Id="rId49" Type="http://schemas.openxmlformats.org/officeDocument/2006/relationships/customXml" Target="../ink/ink180.xml"/><Relationship Id="rId114" Type="http://schemas.openxmlformats.org/officeDocument/2006/relationships/image" Target="../media/image806.png"/><Relationship Id="rId119" Type="http://schemas.openxmlformats.org/officeDocument/2006/relationships/customXml" Target="../ink/ink215.xml"/><Relationship Id="rId44" Type="http://schemas.openxmlformats.org/officeDocument/2006/relationships/image" Target="../media/image771.png"/><Relationship Id="rId60" Type="http://schemas.openxmlformats.org/officeDocument/2006/relationships/image" Target="../media/image779.png"/><Relationship Id="rId65" Type="http://schemas.openxmlformats.org/officeDocument/2006/relationships/customXml" Target="../ink/ink188.xml"/><Relationship Id="rId81" Type="http://schemas.openxmlformats.org/officeDocument/2006/relationships/customXml" Target="../ink/ink196.xml"/><Relationship Id="rId86" Type="http://schemas.openxmlformats.org/officeDocument/2006/relationships/image" Target="../media/image792.png"/><Relationship Id="rId130" Type="http://schemas.openxmlformats.org/officeDocument/2006/relationships/image" Target="../media/image815.png"/><Relationship Id="rId135" Type="http://schemas.openxmlformats.org/officeDocument/2006/relationships/customXml" Target="../ink/ink223.xml"/><Relationship Id="rId13" Type="http://schemas.openxmlformats.org/officeDocument/2006/relationships/image" Target="../media/image2401.png"/><Relationship Id="rId18" Type="http://schemas.openxmlformats.org/officeDocument/2006/relationships/image" Target="../media/image758.png"/><Relationship Id="rId39" Type="http://schemas.openxmlformats.org/officeDocument/2006/relationships/customXml" Target="../ink/ink175.xml"/><Relationship Id="rId109" Type="http://schemas.openxmlformats.org/officeDocument/2006/relationships/customXml" Target="../ink/ink210.xml"/><Relationship Id="rId34" Type="http://schemas.openxmlformats.org/officeDocument/2006/relationships/image" Target="../media/image766.png"/><Relationship Id="rId50" Type="http://schemas.openxmlformats.org/officeDocument/2006/relationships/image" Target="../media/image774.png"/><Relationship Id="rId55" Type="http://schemas.openxmlformats.org/officeDocument/2006/relationships/customXml" Target="../ink/ink183.xml"/><Relationship Id="rId76" Type="http://schemas.openxmlformats.org/officeDocument/2006/relationships/image" Target="../media/image787.png"/><Relationship Id="rId97" Type="http://schemas.openxmlformats.org/officeDocument/2006/relationships/customXml" Target="../ink/ink204.xml"/><Relationship Id="rId104" Type="http://schemas.openxmlformats.org/officeDocument/2006/relationships/image" Target="../media/image801.png"/><Relationship Id="rId120" Type="http://schemas.openxmlformats.org/officeDocument/2006/relationships/image" Target="../media/image809.png"/><Relationship Id="rId125" Type="http://schemas.openxmlformats.org/officeDocument/2006/relationships/customXml" Target="../ink/ink218.xml"/><Relationship Id="rId7" Type="http://schemas.openxmlformats.org/officeDocument/2006/relationships/image" Target="../media/image1920.png"/><Relationship Id="rId71" Type="http://schemas.openxmlformats.org/officeDocument/2006/relationships/customXml" Target="../ink/ink191.xml"/><Relationship Id="rId92" Type="http://schemas.openxmlformats.org/officeDocument/2006/relationships/image" Target="../media/image795.png"/><Relationship Id="rId2" Type="http://schemas.openxmlformats.org/officeDocument/2006/relationships/image" Target="../media/image1870.png"/><Relationship Id="rId29" Type="http://schemas.openxmlformats.org/officeDocument/2006/relationships/customXml" Target="../ink/ink170.xml"/><Relationship Id="rId24" Type="http://schemas.openxmlformats.org/officeDocument/2006/relationships/image" Target="../media/image761.png"/><Relationship Id="rId40" Type="http://schemas.openxmlformats.org/officeDocument/2006/relationships/image" Target="../media/image769.png"/><Relationship Id="rId45" Type="http://schemas.openxmlformats.org/officeDocument/2006/relationships/customXml" Target="../ink/ink178.xml"/><Relationship Id="rId66" Type="http://schemas.openxmlformats.org/officeDocument/2006/relationships/image" Target="../media/image782.png"/><Relationship Id="rId87" Type="http://schemas.openxmlformats.org/officeDocument/2006/relationships/customXml" Target="../ink/ink199.xml"/><Relationship Id="rId110" Type="http://schemas.openxmlformats.org/officeDocument/2006/relationships/image" Target="../media/image804.png"/><Relationship Id="rId115" Type="http://schemas.openxmlformats.org/officeDocument/2006/relationships/customXml" Target="../ink/ink213.xml"/><Relationship Id="rId131" Type="http://schemas.openxmlformats.org/officeDocument/2006/relationships/customXml" Target="../ink/ink221.xml"/><Relationship Id="rId136" Type="http://schemas.openxmlformats.org/officeDocument/2006/relationships/image" Target="../media/image818.png"/><Relationship Id="rId61" Type="http://schemas.openxmlformats.org/officeDocument/2006/relationships/customXml" Target="../ink/ink186.xml"/><Relationship Id="rId82" Type="http://schemas.openxmlformats.org/officeDocument/2006/relationships/image" Target="../media/image790.png"/><Relationship Id="rId19" Type="http://schemas.openxmlformats.org/officeDocument/2006/relationships/customXml" Target="../ink/ink165.xml"/><Relationship Id="rId14" Type="http://schemas.openxmlformats.org/officeDocument/2006/relationships/image" Target="../media/image2180.png"/><Relationship Id="rId30" Type="http://schemas.openxmlformats.org/officeDocument/2006/relationships/image" Target="../media/image764.png"/><Relationship Id="rId35" Type="http://schemas.openxmlformats.org/officeDocument/2006/relationships/customXml" Target="../ink/ink173.xml"/><Relationship Id="rId56" Type="http://schemas.openxmlformats.org/officeDocument/2006/relationships/image" Target="../media/image777.png"/><Relationship Id="rId77" Type="http://schemas.openxmlformats.org/officeDocument/2006/relationships/customXml" Target="../ink/ink194.xml"/><Relationship Id="rId100" Type="http://schemas.openxmlformats.org/officeDocument/2006/relationships/image" Target="../media/image799.png"/><Relationship Id="rId105" Type="http://schemas.openxmlformats.org/officeDocument/2006/relationships/customXml" Target="../ink/ink208.xml"/><Relationship Id="rId126" Type="http://schemas.openxmlformats.org/officeDocument/2006/relationships/image" Target="../media/image813.png"/><Relationship Id="rId8" Type="http://schemas.openxmlformats.org/officeDocument/2006/relationships/image" Target="../media/image2410.png"/><Relationship Id="rId51" Type="http://schemas.openxmlformats.org/officeDocument/2006/relationships/customXml" Target="../ink/ink181.xml"/><Relationship Id="rId72" Type="http://schemas.openxmlformats.org/officeDocument/2006/relationships/image" Target="../media/image785.png"/><Relationship Id="rId93" Type="http://schemas.openxmlformats.org/officeDocument/2006/relationships/customXml" Target="../ink/ink202.xml"/><Relationship Id="rId98" Type="http://schemas.openxmlformats.org/officeDocument/2006/relationships/image" Target="../media/image798.png"/><Relationship Id="rId121" Type="http://schemas.openxmlformats.org/officeDocument/2006/relationships/customXml" Target="../ink/ink216.xml"/><Relationship Id="rId3" Type="http://schemas.openxmlformats.org/officeDocument/2006/relationships/image" Target="../media/image1880.png"/><Relationship Id="rId25" Type="http://schemas.openxmlformats.org/officeDocument/2006/relationships/customXml" Target="../ink/ink168.xml"/><Relationship Id="rId46" Type="http://schemas.openxmlformats.org/officeDocument/2006/relationships/image" Target="../media/image772.png"/><Relationship Id="rId67" Type="http://schemas.openxmlformats.org/officeDocument/2006/relationships/customXml" Target="../ink/ink189.xml"/><Relationship Id="rId116" Type="http://schemas.openxmlformats.org/officeDocument/2006/relationships/image" Target="../media/image807.png"/><Relationship Id="rId137" Type="http://schemas.openxmlformats.org/officeDocument/2006/relationships/customXml" Target="../ink/ink224.xml"/><Relationship Id="rId20" Type="http://schemas.openxmlformats.org/officeDocument/2006/relationships/image" Target="../media/image759.png"/><Relationship Id="rId41" Type="http://schemas.openxmlformats.org/officeDocument/2006/relationships/customXml" Target="../ink/ink176.xml"/><Relationship Id="rId62" Type="http://schemas.openxmlformats.org/officeDocument/2006/relationships/image" Target="../media/image780.png"/><Relationship Id="rId83" Type="http://schemas.openxmlformats.org/officeDocument/2006/relationships/customXml" Target="../ink/ink197.xml"/><Relationship Id="rId88" Type="http://schemas.openxmlformats.org/officeDocument/2006/relationships/image" Target="../media/image793.png"/><Relationship Id="rId111" Type="http://schemas.openxmlformats.org/officeDocument/2006/relationships/customXml" Target="../ink/ink211.xml"/><Relationship Id="rId132" Type="http://schemas.openxmlformats.org/officeDocument/2006/relationships/image" Target="../media/image816.png"/><Relationship Id="rId15" Type="http://schemas.openxmlformats.org/officeDocument/2006/relationships/image" Target="../media/image2190.png"/><Relationship Id="rId36" Type="http://schemas.openxmlformats.org/officeDocument/2006/relationships/image" Target="../media/image767.png"/><Relationship Id="rId57" Type="http://schemas.openxmlformats.org/officeDocument/2006/relationships/customXml" Target="../ink/ink184.xml"/><Relationship Id="rId106" Type="http://schemas.openxmlformats.org/officeDocument/2006/relationships/image" Target="../media/image802.png"/><Relationship Id="rId127" Type="http://schemas.openxmlformats.org/officeDocument/2006/relationships/customXml" Target="../ink/ink219.xml"/><Relationship Id="rId10" Type="http://schemas.openxmlformats.org/officeDocument/2006/relationships/image" Target="../media/image1950.png"/><Relationship Id="rId31" Type="http://schemas.openxmlformats.org/officeDocument/2006/relationships/customXml" Target="../ink/ink171.xml"/><Relationship Id="rId52" Type="http://schemas.openxmlformats.org/officeDocument/2006/relationships/image" Target="../media/image775.png"/><Relationship Id="rId73" Type="http://schemas.openxmlformats.org/officeDocument/2006/relationships/customXml" Target="../ink/ink192.xml"/><Relationship Id="rId78" Type="http://schemas.openxmlformats.org/officeDocument/2006/relationships/image" Target="../media/image788.png"/><Relationship Id="rId94" Type="http://schemas.openxmlformats.org/officeDocument/2006/relationships/image" Target="../media/image796.png"/><Relationship Id="rId99" Type="http://schemas.openxmlformats.org/officeDocument/2006/relationships/customXml" Target="../ink/ink205.xml"/><Relationship Id="rId101" Type="http://schemas.openxmlformats.org/officeDocument/2006/relationships/customXml" Target="../ink/ink206.xml"/><Relationship Id="rId122" Type="http://schemas.openxmlformats.org/officeDocument/2006/relationships/image" Target="../media/image811.png"/><Relationship Id="rId4" Type="http://schemas.openxmlformats.org/officeDocument/2006/relationships/image" Target="../media/image2392.png"/><Relationship Id="rId9" Type="http://schemas.openxmlformats.org/officeDocument/2006/relationships/image" Target="../media/image2151.png"/><Relationship Id="rId26" Type="http://schemas.openxmlformats.org/officeDocument/2006/relationships/image" Target="../media/image762.png"/><Relationship Id="rId47" Type="http://schemas.openxmlformats.org/officeDocument/2006/relationships/customXml" Target="../ink/ink179.xml"/><Relationship Id="rId68" Type="http://schemas.openxmlformats.org/officeDocument/2006/relationships/image" Target="../media/image783.png"/><Relationship Id="rId89" Type="http://schemas.openxmlformats.org/officeDocument/2006/relationships/customXml" Target="../ink/ink200.xml"/><Relationship Id="rId112" Type="http://schemas.openxmlformats.org/officeDocument/2006/relationships/image" Target="../media/image805.png"/><Relationship Id="rId133" Type="http://schemas.openxmlformats.org/officeDocument/2006/relationships/customXml" Target="../ink/ink222.xml"/></Relationships>
</file>

<file path=ppt/slides/_rels/slide44.xml.rels><?xml version="1.0" encoding="UTF-8" standalone="yes"?>
<Relationships xmlns="http://schemas.openxmlformats.org/package/2006/relationships"><Relationship Id="rId273" Type="http://schemas.openxmlformats.org/officeDocument/2006/relationships/image" Target="../media/image824.png"/><Relationship Id="rId294" Type="http://schemas.openxmlformats.org/officeDocument/2006/relationships/customXml" Target="../ink/ink241.xml"/><Relationship Id="rId299" Type="http://schemas.openxmlformats.org/officeDocument/2006/relationships/image" Target="../media/image835.png"/><Relationship Id="rId303" Type="http://schemas.openxmlformats.org/officeDocument/2006/relationships/image" Target="../media/image837.png"/><Relationship Id="rId308" Type="http://schemas.openxmlformats.org/officeDocument/2006/relationships/customXml" Target="../ink/ink248.xml"/><Relationship Id="rId7" Type="http://schemas.openxmlformats.org/officeDocument/2006/relationships/image" Target="../media/image240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50.png"/><Relationship Id="rId268" Type="http://schemas.openxmlformats.org/officeDocument/2006/relationships/customXml" Target="../ink/ink228.xml"/><Relationship Id="rId271" Type="http://schemas.openxmlformats.org/officeDocument/2006/relationships/image" Target="../media/image823.png"/><Relationship Id="rId276" Type="http://schemas.openxmlformats.org/officeDocument/2006/relationships/customXml" Target="../ink/ink232.xml"/><Relationship Id="rId284" Type="http://schemas.openxmlformats.org/officeDocument/2006/relationships/customXml" Target="../ink/ink236.xml"/><Relationship Id="rId289" Type="http://schemas.openxmlformats.org/officeDocument/2006/relationships/image" Target="../media/image831.png"/><Relationship Id="rId292" Type="http://schemas.openxmlformats.org/officeDocument/2006/relationships/customXml" Target="../ink/ink240.xml"/><Relationship Id="rId297" Type="http://schemas.openxmlformats.org/officeDocument/2006/relationships/image" Target="../media/image834.png"/><Relationship Id="rId306" Type="http://schemas.openxmlformats.org/officeDocument/2006/relationships/customXml" Target="../ink/ink247.xml"/><Relationship Id="rId11" Type="http://schemas.openxmlformats.org/officeDocument/2006/relationships/image" Target="../media/image1950.png"/><Relationship Id="rId301" Type="http://schemas.openxmlformats.org/officeDocument/2006/relationships/image" Target="../media/image836.png"/><Relationship Id="rId5" Type="http://schemas.openxmlformats.org/officeDocument/2006/relationships/image" Target="../media/image2392.png"/><Relationship Id="rId152" Type="http://schemas.openxmlformats.org/officeDocument/2006/relationships/image" Target="../media/image3240.png"/><Relationship Id="rId19" Type="http://schemas.openxmlformats.org/officeDocument/2006/relationships/customXml" Target="../ink/ink225.xml"/><Relationship Id="rId266" Type="http://schemas.openxmlformats.org/officeDocument/2006/relationships/customXml" Target="../ink/ink227.xml"/><Relationship Id="rId274" Type="http://schemas.openxmlformats.org/officeDocument/2006/relationships/customXml" Target="../ink/ink231.xml"/><Relationship Id="rId279" Type="http://schemas.openxmlformats.org/officeDocument/2006/relationships/image" Target="../media/image827.png"/><Relationship Id="rId287" Type="http://schemas.openxmlformats.org/officeDocument/2006/relationships/image" Target="../media/image830.png"/><Relationship Id="rId295" Type="http://schemas.openxmlformats.org/officeDocument/2006/relationships/image" Target="../media/image833.png"/><Relationship Id="rId309" Type="http://schemas.openxmlformats.org/officeDocument/2006/relationships/image" Target="../media/image840.png"/><Relationship Id="rId14" Type="http://schemas.openxmlformats.org/officeDocument/2006/relationships/image" Target="../media/image2230.png"/><Relationship Id="rId282" Type="http://schemas.openxmlformats.org/officeDocument/2006/relationships/customXml" Target="../ink/ink235.xml"/><Relationship Id="rId290" Type="http://schemas.openxmlformats.org/officeDocument/2006/relationships/customXml" Target="../ink/ink239.xml"/><Relationship Id="rId304" Type="http://schemas.openxmlformats.org/officeDocument/2006/relationships/customXml" Target="../ink/ink246.xml"/><Relationship Id="rId8" Type="http://schemas.openxmlformats.org/officeDocument/2006/relationships/image" Target="../media/image1920.png"/><Relationship Id="rId3" Type="http://schemas.openxmlformats.org/officeDocument/2006/relationships/image" Target="../media/image1870.png"/><Relationship Id="rId269" Type="http://schemas.openxmlformats.org/officeDocument/2006/relationships/image" Target="../media/image822.png"/><Relationship Id="rId277" Type="http://schemas.openxmlformats.org/officeDocument/2006/relationships/image" Target="../media/image826.png"/><Relationship Id="rId285" Type="http://schemas.openxmlformats.org/officeDocument/2006/relationships/image" Target="../media/image829.png"/><Relationship Id="rId298" Type="http://schemas.openxmlformats.org/officeDocument/2006/relationships/customXml" Target="../ink/ink243.xml"/><Relationship Id="rId12" Type="http://schemas.openxmlformats.org/officeDocument/2006/relationships/image" Target="../media/image2150.png"/><Relationship Id="rId17" Type="http://schemas.openxmlformats.org/officeDocument/2006/relationships/image" Target="../media/image2440.png"/><Relationship Id="rId272" Type="http://schemas.openxmlformats.org/officeDocument/2006/relationships/customXml" Target="../ink/ink230.xml"/><Relationship Id="rId280" Type="http://schemas.openxmlformats.org/officeDocument/2006/relationships/customXml" Target="../ink/ink234.xml"/><Relationship Id="rId293" Type="http://schemas.openxmlformats.org/officeDocument/2006/relationships/image" Target="../media/image832.png"/><Relationship Id="rId302" Type="http://schemas.openxmlformats.org/officeDocument/2006/relationships/customXml" Target="../ink/ink245.xml"/><Relationship Id="rId307" Type="http://schemas.openxmlformats.org/officeDocument/2006/relationships/image" Target="../media/image839.png"/><Relationship Id="rId153" Type="http://schemas.openxmlformats.org/officeDocument/2006/relationships/customXml" Target="../ink/ink2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0.png"/><Relationship Id="rId267" Type="http://schemas.openxmlformats.org/officeDocument/2006/relationships/image" Target="../media/image821.png"/><Relationship Id="rId288" Type="http://schemas.openxmlformats.org/officeDocument/2006/relationships/customXml" Target="../ink/ink238.xml"/><Relationship Id="rId15" Type="http://schemas.openxmlformats.org/officeDocument/2006/relationships/image" Target="../media/image2240.png"/><Relationship Id="rId270" Type="http://schemas.openxmlformats.org/officeDocument/2006/relationships/customXml" Target="../ink/ink229.xml"/><Relationship Id="rId275" Type="http://schemas.openxmlformats.org/officeDocument/2006/relationships/image" Target="../media/image825.png"/><Relationship Id="rId283" Type="http://schemas.openxmlformats.org/officeDocument/2006/relationships/image" Target="../media/image507.png"/><Relationship Id="rId291" Type="http://schemas.openxmlformats.org/officeDocument/2006/relationships/image" Target="../media/image697.png"/><Relationship Id="rId296" Type="http://schemas.openxmlformats.org/officeDocument/2006/relationships/customXml" Target="../ink/ink242.xml"/><Relationship Id="rId300" Type="http://schemas.openxmlformats.org/officeDocument/2006/relationships/customXml" Target="../ink/ink244.xml"/><Relationship Id="rId305" Type="http://schemas.openxmlformats.org/officeDocument/2006/relationships/image" Target="../media/image838.png"/><Relationship Id="rId10" Type="http://schemas.openxmlformats.org/officeDocument/2006/relationships/image" Target="../media/image2140.png"/><Relationship Id="rId4" Type="http://schemas.openxmlformats.org/officeDocument/2006/relationships/image" Target="../media/image1880.png"/><Relationship Id="rId9" Type="http://schemas.openxmlformats.org/officeDocument/2006/relationships/image" Target="../media/image2431.png"/><Relationship Id="rId278" Type="http://schemas.openxmlformats.org/officeDocument/2006/relationships/customXml" Target="../ink/ink233.xml"/><Relationship Id="rId13" Type="http://schemas.openxmlformats.org/officeDocument/2006/relationships/image" Target="../media/image2220.png"/><Relationship Id="rId18" Type="http://schemas.openxmlformats.org/officeDocument/2006/relationships/image" Target="../media/image2451.png"/><Relationship Id="rId265" Type="http://schemas.openxmlformats.org/officeDocument/2006/relationships/image" Target="../media/image3840.png"/><Relationship Id="rId281" Type="http://schemas.openxmlformats.org/officeDocument/2006/relationships/image" Target="../media/image828.png"/><Relationship Id="rId286" Type="http://schemas.openxmlformats.org/officeDocument/2006/relationships/customXml" Target="../ink/ink23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0.png"/><Relationship Id="rId13" Type="http://schemas.openxmlformats.org/officeDocument/2006/relationships/image" Target="../media/image2240.png"/><Relationship Id="rId3" Type="http://schemas.openxmlformats.org/officeDocument/2006/relationships/image" Target="../media/image1880.png"/><Relationship Id="rId7" Type="http://schemas.openxmlformats.org/officeDocument/2006/relationships/image" Target="../media/image1920.png"/><Relationship Id="rId12" Type="http://schemas.openxmlformats.org/officeDocument/2006/relationships/image" Target="../media/image2230.png"/><Relationship Id="rId17" Type="http://schemas.openxmlformats.org/officeDocument/2006/relationships/image" Target="../media/image841.png"/><Relationship Id="rId2" Type="http://schemas.openxmlformats.org/officeDocument/2006/relationships/image" Target="../media/image1870.png"/><Relationship Id="rId16" Type="http://schemas.openxmlformats.org/officeDocument/2006/relationships/customXml" Target="../ink/ink2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1.png"/><Relationship Id="rId11" Type="http://schemas.openxmlformats.org/officeDocument/2006/relationships/image" Target="../media/image2150.png"/><Relationship Id="rId5" Type="http://schemas.openxmlformats.org/officeDocument/2006/relationships/image" Target="../media/image2070.png"/><Relationship Id="rId15" Type="http://schemas.openxmlformats.org/officeDocument/2006/relationships/image" Target="../media/image2290.png"/><Relationship Id="rId10" Type="http://schemas.openxmlformats.org/officeDocument/2006/relationships/image" Target="../media/image2420.png"/><Relationship Id="rId4" Type="http://schemas.openxmlformats.org/officeDocument/2006/relationships/image" Target="../media/image1890.png"/><Relationship Id="rId9" Type="http://schemas.openxmlformats.org/officeDocument/2006/relationships/image" Target="../media/image2140.png"/><Relationship Id="rId14" Type="http://schemas.openxmlformats.org/officeDocument/2006/relationships/image" Target="../media/image2460.png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61.xml"/><Relationship Id="rId21" Type="http://schemas.openxmlformats.org/officeDocument/2006/relationships/image" Target="../media/image852.png"/><Relationship Id="rId42" Type="http://schemas.openxmlformats.org/officeDocument/2006/relationships/customXml" Target="../ink/ink269.xml"/><Relationship Id="rId47" Type="http://schemas.openxmlformats.org/officeDocument/2006/relationships/image" Target="../media/image866.png"/><Relationship Id="rId63" Type="http://schemas.openxmlformats.org/officeDocument/2006/relationships/image" Target="../media/image874.png"/><Relationship Id="rId68" Type="http://schemas.openxmlformats.org/officeDocument/2006/relationships/customXml" Target="../ink/ink282.xml"/><Relationship Id="rId84" Type="http://schemas.openxmlformats.org/officeDocument/2006/relationships/customXml" Target="../ink/ink290.xml"/><Relationship Id="rId16" Type="http://schemas.openxmlformats.org/officeDocument/2006/relationships/customXml" Target="../ink/ink256.xml"/><Relationship Id="rId11" Type="http://schemas.openxmlformats.org/officeDocument/2006/relationships/image" Target="../media/image847.png"/><Relationship Id="rId32" Type="http://schemas.openxmlformats.org/officeDocument/2006/relationships/customXml" Target="../ink/ink264.xml"/><Relationship Id="rId37" Type="http://schemas.openxmlformats.org/officeDocument/2006/relationships/image" Target="../media/image861.png"/><Relationship Id="rId53" Type="http://schemas.openxmlformats.org/officeDocument/2006/relationships/image" Target="../media/image869.png"/><Relationship Id="rId58" Type="http://schemas.openxmlformats.org/officeDocument/2006/relationships/customXml" Target="../ink/ink277.xml"/><Relationship Id="rId74" Type="http://schemas.openxmlformats.org/officeDocument/2006/relationships/customXml" Target="../ink/ink285.xml"/><Relationship Id="rId79" Type="http://schemas.openxmlformats.org/officeDocument/2006/relationships/image" Target="../media/image883.png"/><Relationship Id="rId5" Type="http://schemas.openxmlformats.org/officeDocument/2006/relationships/image" Target="../media/image844.png"/><Relationship Id="rId19" Type="http://schemas.openxmlformats.org/officeDocument/2006/relationships/image" Target="../media/image851.png"/><Relationship Id="rId14" Type="http://schemas.openxmlformats.org/officeDocument/2006/relationships/customXml" Target="../ink/ink255.xml"/><Relationship Id="rId22" Type="http://schemas.openxmlformats.org/officeDocument/2006/relationships/customXml" Target="../ink/ink259.xml"/><Relationship Id="rId27" Type="http://schemas.openxmlformats.org/officeDocument/2006/relationships/image" Target="../media/image855.png"/><Relationship Id="rId30" Type="http://schemas.openxmlformats.org/officeDocument/2006/relationships/customXml" Target="../ink/ink263.xml"/><Relationship Id="rId35" Type="http://schemas.openxmlformats.org/officeDocument/2006/relationships/image" Target="../media/image859.png"/><Relationship Id="rId43" Type="http://schemas.openxmlformats.org/officeDocument/2006/relationships/image" Target="../media/image864.png"/><Relationship Id="rId48" Type="http://schemas.openxmlformats.org/officeDocument/2006/relationships/customXml" Target="../ink/ink272.xml"/><Relationship Id="rId56" Type="http://schemas.openxmlformats.org/officeDocument/2006/relationships/customXml" Target="../ink/ink276.xml"/><Relationship Id="rId64" Type="http://schemas.openxmlformats.org/officeDocument/2006/relationships/customXml" Target="../ink/ink280.xml"/><Relationship Id="rId69" Type="http://schemas.openxmlformats.org/officeDocument/2006/relationships/image" Target="../media/image877.png"/><Relationship Id="rId77" Type="http://schemas.openxmlformats.org/officeDocument/2006/relationships/image" Target="../media/image882.png"/><Relationship Id="rId8" Type="http://schemas.openxmlformats.org/officeDocument/2006/relationships/customXml" Target="../ink/ink252.xml"/><Relationship Id="rId51" Type="http://schemas.openxmlformats.org/officeDocument/2006/relationships/image" Target="../media/image868.png"/><Relationship Id="rId72" Type="http://schemas.openxmlformats.org/officeDocument/2006/relationships/customXml" Target="../ink/ink284.xml"/><Relationship Id="rId80" Type="http://schemas.openxmlformats.org/officeDocument/2006/relationships/customXml" Target="../ink/ink288.xml"/><Relationship Id="rId85" Type="http://schemas.openxmlformats.org/officeDocument/2006/relationships/image" Target="../media/image886.png"/><Relationship Id="rId3" Type="http://schemas.openxmlformats.org/officeDocument/2006/relationships/image" Target="../media/image78.png"/><Relationship Id="rId12" Type="http://schemas.openxmlformats.org/officeDocument/2006/relationships/customXml" Target="../ink/ink254.xml"/><Relationship Id="rId17" Type="http://schemas.openxmlformats.org/officeDocument/2006/relationships/image" Target="../media/image850.png"/><Relationship Id="rId25" Type="http://schemas.openxmlformats.org/officeDocument/2006/relationships/image" Target="../media/image854.png"/><Relationship Id="rId33" Type="http://schemas.openxmlformats.org/officeDocument/2006/relationships/image" Target="../media/image858.png"/><Relationship Id="rId38" Type="http://schemas.openxmlformats.org/officeDocument/2006/relationships/customXml" Target="../ink/ink267.xml"/><Relationship Id="rId46" Type="http://schemas.openxmlformats.org/officeDocument/2006/relationships/customXml" Target="../ink/ink271.xml"/><Relationship Id="rId59" Type="http://schemas.openxmlformats.org/officeDocument/2006/relationships/image" Target="../media/image872.png"/><Relationship Id="rId67" Type="http://schemas.openxmlformats.org/officeDocument/2006/relationships/image" Target="../media/image876.png"/><Relationship Id="rId20" Type="http://schemas.openxmlformats.org/officeDocument/2006/relationships/customXml" Target="../ink/ink258.xml"/><Relationship Id="rId41" Type="http://schemas.openxmlformats.org/officeDocument/2006/relationships/image" Target="../media/image863.png"/><Relationship Id="rId54" Type="http://schemas.openxmlformats.org/officeDocument/2006/relationships/customXml" Target="../ink/ink275.xml"/><Relationship Id="rId62" Type="http://schemas.openxmlformats.org/officeDocument/2006/relationships/customXml" Target="../ink/ink279.xml"/><Relationship Id="rId70" Type="http://schemas.openxmlformats.org/officeDocument/2006/relationships/customXml" Target="../ink/ink283.xml"/><Relationship Id="rId75" Type="http://schemas.openxmlformats.org/officeDocument/2006/relationships/image" Target="../media/image881.png"/><Relationship Id="rId83" Type="http://schemas.openxmlformats.org/officeDocument/2006/relationships/image" Target="../media/image88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1.xml"/><Relationship Id="rId15" Type="http://schemas.openxmlformats.org/officeDocument/2006/relationships/image" Target="../media/image849.png"/><Relationship Id="rId23" Type="http://schemas.openxmlformats.org/officeDocument/2006/relationships/image" Target="../media/image853.png"/><Relationship Id="rId28" Type="http://schemas.openxmlformats.org/officeDocument/2006/relationships/customXml" Target="../ink/ink262.xml"/><Relationship Id="rId36" Type="http://schemas.openxmlformats.org/officeDocument/2006/relationships/customXml" Target="../ink/ink266.xml"/><Relationship Id="rId49" Type="http://schemas.openxmlformats.org/officeDocument/2006/relationships/image" Target="../media/image867.png"/><Relationship Id="rId57" Type="http://schemas.openxmlformats.org/officeDocument/2006/relationships/image" Target="../media/image871.png"/><Relationship Id="rId10" Type="http://schemas.openxmlformats.org/officeDocument/2006/relationships/customXml" Target="../ink/ink253.xml"/><Relationship Id="rId31" Type="http://schemas.openxmlformats.org/officeDocument/2006/relationships/image" Target="../media/image857.png"/><Relationship Id="rId44" Type="http://schemas.openxmlformats.org/officeDocument/2006/relationships/customXml" Target="../ink/ink270.xml"/><Relationship Id="rId52" Type="http://schemas.openxmlformats.org/officeDocument/2006/relationships/customXml" Target="../ink/ink274.xml"/><Relationship Id="rId60" Type="http://schemas.openxmlformats.org/officeDocument/2006/relationships/customXml" Target="../ink/ink278.xml"/><Relationship Id="rId65" Type="http://schemas.openxmlformats.org/officeDocument/2006/relationships/image" Target="../media/image875.png"/><Relationship Id="rId73" Type="http://schemas.openxmlformats.org/officeDocument/2006/relationships/image" Target="../media/image879.png"/><Relationship Id="rId78" Type="http://schemas.openxmlformats.org/officeDocument/2006/relationships/customXml" Target="../ink/ink287.xml"/><Relationship Id="rId81" Type="http://schemas.openxmlformats.org/officeDocument/2006/relationships/image" Target="../media/image884.png"/><Relationship Id="rId86" Type="http://schemas.openxmlformats.org/officeDocument/2006/relationships/customXml" Target="../ink/ink291.xml"/><Relationship Id="rId4" Type="http://schemas.openxmlformats.org/officeDocument/2006/relationships/customXml" Target="../ink/ink250.xml"/><Relationship Id="rId9" Type="http://schemas.openxmlformats.org/officeDocument/2006/relationships/image" Target="../media/image846.png"/><Relationship Id="rId13" Type="http://schemas.openxmlformats.org/officeDocument/2006/relationships/image" Target="../media/image848.png"/><Relationship Id="rId18" Type="http://schemas.openxmlformats.org/officeDocument/2006/relationships/customXml" Target="../ink/ink257.xml"/><Relationship Id="rId39" Type="http://schemas.openxmlformats.org/officeDocument/2006/relationships/image" Target="../media/image862.png"/><Relationship Id="rId34" Type="http://schemas.openxmlformats.org/officeDocument/2006/relationships/customXml" Target="../ink/ink265.xml"/><Relationship Id="rId50" Type="http://schemas.openxmlformats.org/officeDocument/2006/relationships/customXml" Target="../ink/ink273.xml"/><Relationship Id="rId55" Type="http://schemas.openxmlformats.org/officeDocument/2006/relationships/image" Target="../media/image870.png"/><Relationship Id="rId76" Type="http://schemas.openxmlformats.org/officeDocument/2006/relationships/customXml" Target="../ink/ink286.xml"/><Relationship Id="rId7" Type="http://schemas.openxmlformats.org/officeDocument/2006/relationships/image" Target="../media/image845.png"/><Relationship Id="rId71" Type="http://schemas.openxmlformats.org/officeDocument/2006/relationships/image" Target="../media/image878.png"/><Relationship Id="rId2" Type="http://schemas.openxmlformats.org/officeDocument/2006/relationships/image" Target="../media/image77.png"/><Relationship Id="rId29" Type="http://schemas.openxmlformats.org/officeDocument/2006/relationships/image" Target="../media/image856.png"/><Relationship Id="rId24" Type="http://schemas.openxmlformats.org/officeDocument/2006/relationships/customXml" Target="../ink/ink260.xml"/><Relationship Id="rId40" Type="http://schemas.openxmlformats.org/officeDocument/2006/relationships/customXml" Target="../ink/ink268.xml"/><Relationship Id="rId45" Type="http://schemas.openxmlformats.org/officeDocument/2006/relationships/image" Target="../media/image865.png"/><Relationship Id="rId66" Type="http://schemas.openxmlformats.org/officeDocument/2006/relationships/customXml" Target="../ink/ink281.xml"/><Relationship Id="rId87" Type="http://schemas.openxmlformats.org/officeDocument/2006/relationships/image" Target="../media/image887.png"/><Relationship Id="rId61" Type="http://schemas.openxmlformats.org/officeDocument/2006/relationships/image" Target="../media/image873.png"/><Relationship Id="rId82" Type="http://schemas.openxmlformats.org/officeDocument/2006/relationships/customXml" Target="../ink/ink28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image" Target="../media/image24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5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25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5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11.png"/><Relationship Id="rId31" Type="http://schemas.openxmlformats.org/officeDocument/2006/relationships/image" Target="../media/image24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5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BB7DE-E7E0-4B4A-8ECB-D667B0ECFF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Sliced optimal partial transport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753183-FB94-48A7-9D6A-6FD28AE908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Yikun Bai &amp; Dr. Soheil Kolouri</a:t>
            </a:r>
          </a:p>
          <a:p>
            <a:r>
              <a:rPr lang="en-US" dirty="0"/>
              <a:t>Vanderbilt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ADA66-DD2A-442A-956A-FB890D73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85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23445-C2A0-4AEB-8158-EE72C099B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110410" cy="612169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Generalization of OPT: Unbalanced 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A272A3-3495-4BB4-BEBE-D41A211FFA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156705"/>
                <a:ext cx="10763551" cy="5528091"/>
              </a:xfrm>
            </p:spPr>
            <p:txBody>
              <a:bodyPr>
                <a:normAutofit/>
              </a:bodyPr>
              <a:lstStyle/>
              <a:p>
                <a:r>
                  <a:rPr lang="en-US" sz="1800" b="1" dirty="0"/>
                  <a:t>Optimal entropic transport problem (OET) (</a:t>
                </a:r>
                <a:r>
                  <a:rPr lang="en-US" sz="1800" b="1" dirty="0" err="1"/>
                  <a:t>Liero</a:t>
                </a:r>
                <a:r>
                  <a:rPr lang="en-US" sz="1800" b="1" dirty="0"/>
                  <a:t>, Mielke, and </a:t>
                </a:r>
                <a:r>
                  <a:rPr lang="en-US" sz="1800" b="1" dirty="0" err="1"/>
                  <a:t>Savaré</a:t>
                </a:r>
                <a:r>
                  <a:rPr lang="en-US" sz="1800" b="1" dirty="0"/>
                  <a:t> 2018):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nary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ℱ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#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ℱ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#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where for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1800" dirty="0"/>
                  <a:t> is called (generalized) relative entropy, and defined as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nary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 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US" sz="1800" dirty="0"/>
                  <a:t> is the Lebesgue decomposition;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called entropy function, which satisfies some regular conditions (e.g. convex, </a:t>
                </a:r>
                <a:r>
                  <a:rPr lang="en-US" sz="1800" dirty="0" err="1"/>
                  <a:t>l.s.c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etc</a:t>
                </a:r>
                <a:r>
                  <a:rPr lang="en-US" sz="1800" dirty="0"/>
                  <a:t>);</a:t>
                </a:r>
              </a:p>
              <a:p>
                <a:pPr lvl="1"/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200" dirty="0"/>
                  <a:t> describes dissimilarity between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200" dirty="0"/>
                  <a:t> and is zero </a:t>
                </a:r>
                <a:r>
                  <a:rPr lang="en-US" sz="2200" dirty="0" err="1"/>
                  <a:t>iff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200" dirty="0"/>
                  <a:t>.  </a:t>
                </a:r>
              </a:p>
              <a:p>
                <a:r>
                  <a:rPr lang="en-US" sz="18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func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KL divergence;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total variation;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Jensen Shannon divergence;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ra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Hellinger distance;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Pearson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 divergence.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A272A3-3495-4BB4-BEBE-D41A211FFA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156705"/>
                <a:ext cx="10763551" cy="5528091"/>
              </a:xfrm>
              <a:blipFill>
                <a:blip r:embed="rId2"/>
                <a:stretch>
                  <a:fillRect l="-708" t="-17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E5B23-2787-432A-81E5-71EA69AD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20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D38D-9144-40E9-89E0-869C797D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28162" cy="515408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 between OET and OPT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D00342-CA0E-4449-9B3F-7F492ADD9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5719"/>
                <a:ext cx="10515600" cy="48884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are total variation, the OET problem becomes: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nary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#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𝑇𝑉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#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𝑇𝑉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(1)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By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proposition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/>
                  <a:t>[</a:t>
                </a:r>
                <a:r>
                  <a:rPr lang="en-US" sz="2000" dirty="0" err="1"/>
                  <a:t>Piccoli</a:t>
                </a:r>
                <a:r>
                  <a:rPr lang="en-US" sz="2000" dirty="0"/>
                  <a:t> and Rossi, 2014</a:t>
                </a:r>
                <a:r>
                  <a:rPr lang="en-US" altLang="zh-CN" sz="2000" dirty="0"/>
                  <a:t>]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we can restrict the space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2000" dirty="0"/>
                  <a:t>, thus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𝑇𝑉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lit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 (1) becomes OPT.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D00342-CA0E-4449-9B3F-7F492ADD9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5719"/>
                <a:ext cx="10515600" cy="4888475"/>
              </a:xfrm>
              <a:blipFill>
                <a:blip r:embed="rId2"/>
                <a:stretch>
                  <a:fillRect l="-724" t="-21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C0538-545E-4119-9F7C-1940613F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53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4D73-E96B-4996-AA52-6A926ACF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6018"/>
          </a:xfrm>
        </p:spPr>
        <p:txBody>
          <a:bodyPr/>
          <a:lstStyle/>
          <a:p>
            <a:r>
              <a:rPr lang="en-US" dirty="0"/>
              <a:t>Generalization of OPT: Unbalanced 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FE4FC8-CB4A-4045-A617-4011A6A4C2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1144"/>
                <a:ext cx="10515600" cy="544951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 b="1" dirty="0"/>
                  <a:t>Dynamic Kantorovich </a:t>
                </a:r>
                <a:r>
                  <a:rPr lang="en-US" sz="1400" dirty="0"/>
                  <a:t>formulations [</a:t>
                </a:r>
                <a:r>
                  <a:rPr lang="en-US" sz="1400" dirty="0" err="1"/>
                  <a:t>Chizat</a:t>
                </a:r>
                <a:r>
                  <a:rPr lang="en-US" sz="1400" dirty="0"/>
                  <a:t> et al. 2019]</a:t>
                </a:r>
                <a:r>
                  <a:rPr lang="en-US" sz="1400" b="1" dirty="0"/>
                  <a:t>: </a:t>
                </a:r>
                <a:br>
                  <a:rPr lang="en-US" sz="1400" dirty="0"/>
                </a:b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𝐷𝐾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lim>
                        </m:limLow>
                      </m:fName>
                      <m:e>
                        <m:nary>
                          <m:naryPr>
                            <m:supHide m:val="on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  <m:sup/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den>
                                </m:f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</m:e>
                    </m:func>
                  </m:oMath>
                </a14:m>
                <a:r>
                  <a:rPr lang="en-US" sz="1400" dirty="0"/>
                  <a:t>, where </a:t>
                </a:r>
              </a:p>
              <a:p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0,∞</m:t>
                        </m:r>
                      </m:e>
                    </m:d>
                  </m:oMath>
                </a14:m>
                <a:r>
                  <a:rPr lang="en-US" sz="1400" dirty="0"/>
                  <a:t> is called infinitesimal cost function, which is, </a:t>
                </a:r>
                <a:r>
                  <a:rPr lang="en-US" sz="1400" dirty="0" err="1"/>
                  <a:t>l.s.c</a:t>
                </a:r>
                <a:r>
                  <a:rPr lang="en-US" sz="1400" dirty="0"/>
                  <a:t>., convex, positively 1-homogeneous;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400" dirty="0"/>
                  <a:t> and satisfies the continuity equation (in the distribution sense):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   with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1400" dirty="0"/>
                  <a:t>.</a:t>
                </a:r>
              </a:p>
              <a:p>
                <a:pPr lvl="1"/>
                <a:r>
                  <a:rPr lang="en-US" sz="1400" dirty="0"/>
                  <a:t>The continuity equation is derived from the following PDE problem: </a:t>
                </a:r>
              </a:p>
              <a:p>
                <a:pPr marL="457200" lvl="1" indent="0">
                  <a:buNone/>
                </a:pPr>
                <a:r>
                  <a:rPr lang="en-US" sz="1400" dirty="0"/>
                  <a:t>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400" dirty="0"/>
                  <a:t> is a flow, let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400" dirty="0"/>
                  <a:t> be the mass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 at location time t, local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, consider the following PDE:</a:t>
                </a:r>
              </a:p>
              <a:p>
                <a:pPr marL="457200" lvl="1" indent="0">
                  <a:buNone/>
                </a:pPr>
                <a:r>
                  <a:rPr lang="en-US" sz="1400" dirty="0"/>
                  <a:t>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̇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1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e>
                            <m:acc>
                              <m:accPr>
                                <m:chr m:val="̇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eqArr>
                      </m:e>
                    </m:d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b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Suppose at time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/>
                  <a:t>, we have uncountable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400" dirty="0"/>
                  <a:t> with 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1400" dirty="0"/>
                  <a:t> is the reference measure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the choice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1400" dirty="0"/>
                  <a:t> does not affect the problem because of </a:t>
                </a:r>
                <a:r>
                  <a:rPr lang="en-US" sz="1400" dirty="0" err="1"/>
                  <a:t>homegeousty</a:t>
                </a:r>
                <a:r>
                  <a:rPr lang="en-US" sz="1400" dirty="0"/>
                  <a:t>.</a:t>
                </a:r>
              </a:p>
              <a:p>
                <a:r>
                  <a:rPr lang="en-US" sz="1400" dirty="0"/>
                  <a:t>E.g.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+∞⋅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we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preserve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mass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each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moment</m:t>
                        </m:r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400" dirty="0"/>
                  <a:t>then</a:t>
                </a:r>
              </a:p>
              <a:p>
                <a:pPr marL="0" indent="0"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𝐷𝐾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inf</m:t>
                        </m: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lim>
                    </m:limLow>
                    <m:nary>
                      <m:naryPr>
                        <m:supHide m:val="on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</m:e>
                    </m:nary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1400" dirty="0"/>
                  <a:t>, is known as </a:t>
                </a:r>
                <a:r>
                  <a:rPr lang="en-US" sz="1400" b="1" dirty="0" err="1"/>
                  <a:t>Benamou-Brenier</a:t>
                </a:r>
                <a:r>
                  <a:rPr lang="en-US" sz="1400" b="1" dirty="0"/>
                  <a:t> formulation</a:t>
                </a:r>
              </a:p>
              <a:p>
                <a:pPr marL="0" indent="0">
                  <a:buNone/>
                </a:pPr>
                <a:endParaRPr lang="en-US" sz="1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FE4FC8-CB4A-4045-A617-4011A6A4C2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1144"/>
                <a:ext cx="10515600" cy="5449518"/>
              </a:xfrm>
              <a:blipFill>
                <a:blip r:embed="rId2"/>
                <a:stretch>
                  <a:fillRect l="-5187" t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CB49-BCBE-4F13-B782-080C4182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26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83FE5-5FC5-483F-8655-945FCAC8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/>
          <a:lstStyle/>
          <a:p>
            <a:r>
              <a:rPr lang="en-US" dirty="0"/>
              <a:t>Relation between DK and OPT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A9E10C-6F0D-4F9E-B33F-F1FE84146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362" y="1151468"/>
                <a:ext cx="10515600" cy="50254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When in DK problem, infinitesimal cost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is defined as: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{"/>
                        <m:endChr m:val="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/>
                  <a:t>  and in OPT, the ground cost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000" dirty="0"/>
                  <a:t>, then we have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𝐷𝐾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A9E10C-6F0D-4F9E-B33F-F1FE84146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362" y="1151468"/>
                <a:ext cx="10515600" cy="5025495"/>
              </a:xfrm>
              <a:blipFill>
                <a:blip r:embed="rId2"/>
                <a:stretch>
                  <a:fillRect l="-2413" t="-4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FB2FF-CDA1-4B05-AE05-5FDB4576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8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116A9-9601-40A2-80FE-1CAD18138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71667" cy="679904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Generalization of OPT: Unbalanced 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3C819-7DD2-4343-A539-E0FB98CEC2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5030"/>
                <a:ext cx="10515600" cy="53113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Static Kantorovich Formulation (</a:t>
                </a:r>
                <a:r>
                  <a:rPr lang="en-US" sz="2000" dirty="0" err="1"/>
                  <a:t>Chizat</a:t>
                </a:r>
                <a:r>
                  <a:rPr lang="en-US" sz="2000" dirty="0"/>
                  <a:t> et al. 2019):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/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ℒ</m:t>
                                      </m:r>
                                    </m:den>
                                  </m:f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ℒ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0" dirty="0" err="1"/>
                  <a:t>s.t.</a:t>
                </a:r>
                <a:r>
                  <a:rPr lang="en-US" sz="2000" b="0" dirty="0"/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b="0" dirty="0"/>
                  <a:t> satisfies semi-coupling,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000" b="0" dirty="0"/>
                  <a:t>.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sz="2000" b="0" dirty="0"/>
                  <a:t> is called cost function, which is </a:t>
                </a:r>
                <a:r>
                  <a:rPr lang="en-US" sz="2000" b="0" dirty="0" err="1"/>
                  <a:t>l.s.c</a:t>
                </a:r>
                <a:r>
                  <a:rPr lang="en-US" sz="2000" b="0" dirty="0"/>
                  <a:t>, 1-homogeneous with respect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den>
                    </m:f>
                  </m:oMath>
                </a14:m>
                <a:r>
                  <a:rPr lang="en-US" sz="2000" b="0" dirty="0"/>
                  <a:t> and sublinear. 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b="0" dirty="0"/>
                  <a:t> is the reference measure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b="0" dirty="0"/>
                  <a:t>.</a:t>
                </a:r>
                <a:br>
                  <a:rPr lang="en-US" sz="2000" b="0" dirty="0"/>
                </a:br>
                <a:r>
                  <a:rPr lang="en-US" sz="2000" b="0" dirty="0"/>
                  <a:t>Because of the 1-homogeneousity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b="0" dirty="0"/>
                  <a:t>, the choice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b="0" dirty="0"/>
                  <a:t> does not affect the problem. </a:t>
                </a:r>
              </a:p>
              <a:p>
                <a:r>
                  <a:rPr lang="en-US" sz="2000" dirty="0"/>
                  <a:t>E.g.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  <m:f>
                          <m:f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</m:e>
                    </m:ra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+∞⋅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/>
                  <a:t>, then</a:t>
                </a:r>
              </a:p>
              <a:p>
                <a:pPr marL="0" indent="0">
                  <a:buNone/>
                </a:pPr>
                <a:r>
                  <a:rPr lang="en-US" sz="2000" dirty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2000" dirty="0"/>
                  <a:t>. </a:t>
                </a:r>
              </a:p>
              <a:p>
                <a:endParaRPr lang="en-US" sz="2000" b="0" dirty="0"/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3C819-7DD2-4343-A539-E0FB98CEC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5030"/>
                <a:ext cx="10515600" cy="5311320"/>
              </a:xfrm>
              <a:blipFill>
                <a:blip r:embed="rId2"/>
                <a:stretch>
                  <a:fillRect l="-724" t="-19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C5722-C4D2-4F30-8661-90D2A46B2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03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9A3B-3D8E-4C89-8806-25E1F2932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52276" cy="757313"/>
          </a:xfrm>
        </p:spPr>
        <p:txBody>
          <a:bodyPr/>
          <a:lstStyle/>
          <a:p>
            <a:r>
              <a:rPr lang="en-US" dirty="0"/>
              <a:t>Relation between SK and OPT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D38BE-4961-4242-8752-CA8CA09647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22438"/>
                <a:ext cx="10570029" cy="50545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In SK, when the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US" sz="2000" dirty="0"/>
                  <a:t> in SK is defined as: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 </a:t>
                </a: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 the ground cost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in OPT is defined as </a:t>
                </a:r>
                <a:br>
                  <a:rPr lang="en-US" sz="2000" dirty="0"/>
                </a:b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000" dirty="0"/>
                  <a:t>,</a:t>
                </a:r>
              </a:p>
              <a:p>
                <a:pPr marL="0" indent="0">
                  <a:buNone/>
                </a:pPr>
                <a:r>
                  <a:rPr lang="en-US" sz="2000" dirty="0"/>
                  <a:t>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𝑆𝐾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000" dirty="0"/>
                  <a:t>. </a:t>
                </a: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D38BE-4961-4242-8752-CA8CA09647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22438"/>
                <a:ext cx="10570029" cy="5054525"/>
              </a:xfrm>
              <a:blipFill>
                <a:blip r:embed="rId2"/>
                <a:stretch>
                  <a:fillRect l="-600"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CF0B5-3A9B-428B-8199-17921ADF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58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9F70-D218-4CAC-899F-FC9C84A8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8448" cy="699256"/>
          </a:xfrm>
        </p:spPr>
        <p:txBody>
          <a:bodyPr/>
          <a:lstStyle/>
          <a:p>
            <a:r>
              <a:rPr lang="en-US" dirty="0"/>
              <a:t>Relation of OT and OPT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AD4BB7-64AA-412A-9173-0F7E2BA0B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982133"/>
                <a:ext cx="10884409" cy="5692987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 trivial relation:</a:t>
                </a:r>
                <a:br>
                  <a:rPr lang="en-US" sz="1800" dirty="0"/>
                </a:br>
                <a:r>
                  <a:rPr lang="en-US" sz="1800" dirty="0"/>
                  <a:t>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sz="1800" dirty="0"/>
                  <a:t>,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1800" dirty="0"/>
                  <a:t> if any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1800" dirty="0"/>
                  <a:t>. </a:t>
                </a:r>
              </a:p>
              <a:p>
                <a:r>
                  <a:rPr lang="en-US" sz="1800" dirty="0"/>
                  <a:t>By (</a:t>
                </a:r>
                <a:r>
                  <a:rPr lang="en-US" sz="1800" dirty="0" err="1"/>
                  <a:t>Caffarelli</a:t>
                </a:r>
                <a:r>
                  <a:rPr lang="en-US" sz="1800" dirty="0"/>
                  <a:t> and McCann, 2010):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We can attach an isolated point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acc>
                  </m:oMath>
                </a14:m>
                <a:r>
                  <a:rPr lang="en-US" sz="18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800" dirty="0"/>
                  <a:t> and define extended cost function </a:t>
                </a:r>
                <a:br>
                  <a:rPr lang="en-US" sz="1800" dirty="0"/>
                </a:b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 and extended measures: </a:t>
                </a:r>
                <a:br>
                  <a:rPr lang="en-US" sz="1800" dirty="0"/>
                </a:b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acc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sz="1800" i="1" dirty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1800" dirty="0"/>
                  <a:t>. Note,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1800" dirty="0"/>
                  <a:t>.</a:t>
                </a:r>
                <a:br>
                  <a:rPr lang="en-US" sz="1800" dirty="0"/>
                </a:br>
                <a:r>
                  <a:rPr lang="en-US" sz="1800" dirty="0"/>
                  <a:t>Then there is a bijection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dirty="0"/>
                  <a:t>defined as </a:t>
                </a:r>
                <a:br>
                  <a:rPr lang="en-US" sz="1800" dirty="0"/>
                </a:b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acc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acc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d>
                          <m:d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</m:acc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</m:acc>
                          </m:e>
                        </m:d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Then one can show that </a:t>
                </a:r>
              </a:p>
              <a:p>
                <a:pPr marL="0" indent="0">
                  <a:buNone/>
                </a:pPr>
                <a:r>
                  <a:rPr lang="en-US" sz="1800" b="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1800" dirty="0"/>
                  <a:t> </a:t>
                </a:r>
              </a:p>
              <a:p>
                <a:pPr lvl="1"/>
                <a:r>
                  <a:rPr lang="en-US" sz="1800" dirty="0"/>
                  <a:t>That is, OPT is a particular case of OT problem.</a:t>
                </a:r>
              </a:p>
              <a:p>
                <a:pPr lvl="1"/>
                <a:r>
                  <a:rPr lang="en-US" sz="1800" dirty="0"/>
                  <a:t>By this property, we have OPT enjoys same property of OT, (e.g. C-cyclical monotonicity). </a:t>
                </a:r>
              </a:p>
              <a:p>
                <a:pPr lvl="1"/>
                <a:r>
                  <a:rPr lang="en-US" sz="1800" dirty="0"/>
                  <a:t>Some computational methods of OT can be applied to OPT (e.g. </a:t>
                </a:r>
                <a:r>
                  <a:rPr lang="en-US" sz="1800" dirty="0" err="1"/>
                  <a:t>Sinkhorn</a:t>
                </a:r>
                <a:r>
                  <a:rPr lang="en-US" sz="1800" dirty="0"/>
                  <a:t> algorithm), but some methods can not (e.g. slicing method).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AD4BB7-64AA-412A-9173-0F7E2BA0B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982133"/>
                <a:ext cx="10884409" cy="5692987"/>
              </a:xfrm>
              <a:blipFill>
                <a:blip r:embed="rId2"/>
                <a:stretch>
                  <a:fillRect l="-698" t="-3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C134B-D47D-4C3F-A85A-7B4F4CD21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48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A8E21-F241-444B-83DE-F629D3DC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8239"/>
            <a:ext cx="10430256" cy="622427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properties of OPT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A50CF-C86C-4AB9-8853-7D81DC8D1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6864" y="740665"/>
                <a:ext cx="10183368" cy="346061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C-cyclical Monotonicity of optimal plan. </a:t>
                </a:r>
                <a:br>
                  <a:rPr lang="en-US" sz="2000" dirty="0"/>
                </a:b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is optimal for OPT problem,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000" dirty="0"/>
                  <a:t> satisfies the c-monotonicity: </a:t>
                </a:r>
                <a:br>
                  <a:rPr lang="en-US" sz="2000" dirty="0"/>
                </a:b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∀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𝑆𝑢𝑝𝑝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, we have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 for any permutation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. </a:t>
                </a:r>
              </a:p>
              <a:p>
                <a:r>
                  <a:rPr lang="en-US" sz="2000" dirty="0"/>
                  <a:t>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space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is convex increasing, then the condition is equivalent to:</a:t>
                </a:r>
                <a:br>
                  <a:rPr lang="en-US" sz="2000" dirty="0"/>
                </a:b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𝑆𝑢𝑝𝑝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, then</a:t>
                </a:r>
              </a:p>
              <a:p>
                <a:pPr marL="0" indent="0">
                  <a:buNone/>
                </a:pPr>
                <a:r>
                  <a:rPr lang="en-US" sz="2000" dirty="0"/>
                  <a:t>   [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] or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]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A50CF-C86C-4AB9-8853-7D81DC8D1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6864" y="740665"/>
                <a:ext cx="10183368" cy="3460613"/>
              </a:xfrm>
              <a:blipFill>
                <a:blip r:embed="rId2"/>
                <a:stretch>
                  <a:fillRect l="-498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97D939-9654-4F81-9745-E067E4C2E34B}"/>
              </a:ext>
            </a:extLst>
          </p:cNvPr>
          <p:cNvCxnSpPr>
            <a:cxnSpLocks/>
          </p:cNvCxnSpPr>
          <p:nvPr/>
        </p:nvCxnSpPr>
        <p:spPr>
          <a:xfrm>
            <a:off x="1728216" y="5404104"/>
            <a:ext cx="4215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3302D2-17CE-4471-BFF5-B1A59EBC1753}"/>
              </a:ext>
            </a:extLst>
          </p:cNvPr>
          <p:cNvCxnSpPr>
            <a:cxnSpLocks/>
          </p:cNvCxnSpPr>
          <p:nvPr/>
        </p:nvCxnSpPr>
        <p:spPr>
          <a:xfrm flipV="1">
            <a:off x="1728216" y="6268211"/>
            <a:ext cx="4215384" cy="22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ACB1C57-EF41-4FE1-A0E0-A4F0572232C2}"/>
              </a:ext>
            </a:extLst>
          </p:cNvPr>
          <p:cNvSpPr/>
          <p:nvPr/>
        </p:nvSpPr>
        <p:spPr>
          <a:xfrm>
            <a:off x="2327148" y="535838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3B7E52-DCC4-46D5-80C3-6138DE61AA96}"/>
              </a:ext>
            </a:extLst>
          </p:cNvPr>
          <p:cNvSpPr/>
          <p:nvPr/>
        </p:nvSpPr>
        <p:spPr>
          <a:xfrm>
            <a:off x="3232404" y="535838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174CD4-25E6-4015-BA45-8DD404C3DDF7}"/>
              </a:ext>
            </a:extLst>
          </p:cNvPr>
          <p:cNvSpPr/>
          <p:nvPr/>
        </p:nvSpPr>
        <p:spPr>
          <a:xfrm>
            <a:off x="4256532" y="535838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B6D868-2104-47C8-A963-A58D8EBC60CA}"/>
              </a:ext>
            </a:extLst>
          </p:cNvPr>
          <p:cNvSpPr/>
          <p:nvPr/>
        </p:nvSpPr>
        <p:spPr>
          <a:xfrm>
            <a:off x="2746248" y="626821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18E2BE-FFAE-44A3-93D1-704A3191F4C6}"/>
              </a:ext>
            </a:extLst>
          </p:cNvPr>
          <p:cNvSpPr/>
          <p:nvPr/>
        </p:nvSpPr>
        <p:spPr>
          <a:xfrm>
            <a:off x="3764280" y="6291071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5BB17B-61FE-4CEC-84C3-5FBC9A24DD1D}"/>
              </a:ext>
            </a:extLst>
          </p:cNvPr>
          <p:cNvSpPr/>
          <p:nvPr/>
        </p:nvSpPr>
        <p:spPr>
          <a:xfrm>
            <a:off x="4879848" y="624535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6497FA-9A50-4970-8B20-F228C94BAC05}"/>
              </a:ext>
            </a:extLst>
          </p:cNvPr>
          <p:cNvCxnSpPr>
            <a:cxnSpLocks/>
            <a:stCxn id="7" idx="5"/>
            <a:endCxn id="10" idx="0"/>
          </p:cNvCxnSpPr>
          <p:nvPr/>
        </p:nvCxnSpPr>
        <p:spPr>
          <a:xfrm>
            <a:off x="2401294" y="5397409"/>
            <a:ext cx="388388" cy="87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21A951-391F-461F-AA6F-CBF574AA9BFA}"/>
              </a:ext>
            </a:extLst>
          </p:cNvPr>
          <p:cNvCxnSpPr>
            <a:cxnSpLocks/>
          </p:cNvCxnSpPr>
          <p:nvPr/>
        </p:nvCxnSpPr>
        <p:spPr>
          <a:xfrm>
            <a:off x="3265932" y="5404103"/>
            <a:ext cx="528066" cy="85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3ED963F-4535-4AAE-8353-899A4AFDAB6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309110" y="5415534"/>
            <a:ext cx="583460" cy="836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CEBF9A-F42B-4969-8B7F-C9174DD69283}"/>
                  </a:ext>
                </a:extLst>
              </p:cNvPr>
              <p:cNvSpPr txBox="1"/>
              <p:nvPr/>
            </p:nvSpPr>
            <p:spPr>
              <a:xfrm>
                <a:off x="1860804" y="5074527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CEBF9A-F42B-4969-8B7F-C9174DD69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804" y="5074527"/>
                <a:ext cx="207621" cy="276999"/>
              </a:xfrm>
              <a:prstGeom prst="rect">
                <a:avLst/>
              </a:prstGeom>
              <a:blipFill>
                <a:blip r:embed="rId3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33BE30-BCC0-4D8E-8A88-CE0A450C53DB}"/>
                  </a:ext>
                </a:extLst>
              </p:cNvPr>
              <p:cNvSpPr txBox="1"/>
              <p:nvPr/>
            </p:nvSpPr>
            <p:spPr>
              <a:xfrm>
                <a:off x="1847671" y="6036735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33BE30-BCC0-4D8E-8A88-CE0A450C5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671" y="6036735"/>
                <a:ext cx="198003" cy="276999"/>
              </a:xfrm>
              <a:prstGeom prst="rect">
                <a:avLst/>
              </a:prstGeom>
              <a:blipFill>
                <a:blip r:embed="rId4"/>
                <a:stretch>
                  <a:fillRect l="-27273" r="-2424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0B6AEA78-0D53-495A-AAA3-92C21C0B2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51" y="3980298"/>
            <a:ext cx="981456" cy="1283208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028428-BFE0-4B9F-AA05-0FF3D93AA15E}"/>
              </a:ext>
            </a:extLst>
          </p:cNvPr>
          <p:cNvCxnSpPr>
            <a:cxnSpLocks/>
          </p:cNvCxnSpPr>
          <p:nvPr/>
        </p:nvCxnSpPr>
        <p:spPr>
          <a:xfrm>
            <a:off x="6542532" y="5394961"/>
            <a:ext cx="4215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2B1C5F-6228-4ADE-896C-A5290408D551}"/>
              </a:ext>
            </a:extLst>
          </p:cNvPr>
          <p:cNvCxnSpPr>
            <a:cxnSpLocks/>
          </p:cNvCxnSpPr>
          <p:nvPr/>
        </p:nvCxnSpPr>
        <p:spPr>
          <a:xfrm flipV="1">
            <a:off x="6542532" y="6259068"/>
            <a:ext cx="4215384" cy="22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864941C-0F3A-4006-9F07-4DBE3659FF2A}"/>
              </a:ext>
            </a:extLst>
          </p:cNvPr>
          <p:cNvSpPr/>
          <p:nvPr/>
        </p:nvSpPr>
        <p:spPr>
          <a:xfrm>
            <a:off x="7141464" y="534924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A330E34-0100-40E6-9646-017EE4841CA6}"/>
              </a:ext>
            </a:extLst>
          </p:cNvPr>
          <p:cNvSpPr/>
          <p:nvPr/>
        </p:nvSpPr>
        <p:spPr>
          <a:xfrm>
            <a:off x="8046720" y="534924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5F9AD31-5794-4EDD-81B0-B3DBF47363C6}"/>
              </a:ext>
            </a:extLst>
          </p:cNvPr>
          <p:cNvSpPr/>
          <p:nvPr/>
        </p:nvSpPr>
        <p:spPr>
          <a:xfrm>
            <a:off x="9070848" y="534924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BE20BC-2D3A-4CCD-9712-A98F5BE2168D}"/>
              </a:ext>
            </a:extLst>
          </p:cNvPr>
          <p:cNvSpPr/>
          <p:nvPr/>
        </p:nvSpPr>
        <p:spPr>
          <a:xfrm>
            <a:off x="7560564" y="6259069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0AF693A-D650-491E-BE16-16574B52EE1D}"/>
              </a:ext>
            </a:extLst>
          </p:cNvPr>
          <p:cNvSpPr/>
          <p:nvPr/>
        </p:nvSpPr>
        <p:spPr>
          <a:xfrm>
            <a:off x="8578596" y="6281928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53BC5FE-5A19-4286-92D4-175540569EDC}"/>
              </a:ext>
            </a:extLst>
          </p:cNvPr>
          <p:cNvSpPr/>
          <p:nvPr/>
        </p:nvSpPr>
        <p:spPr>
          <a:xfrm>
            <a:off x="9694164" y="6236209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C747EE-92FD-4AE9-8F4B-36432D5BB20D}"/>
              </a:ext>
            </a:extLst>
          </p:cNvPr>
          <p:cNvCxnSpPr>
            <a:cxnSpLocks/>
            <a:stCxn id="35" idx="5"/>
            <a:endCxn id="40" idx="2"/>
          </p:cNvCxnSpPr>
          <p:nvPr/>
        </p:nvCxnSpPr>
        <p:spPr>
          <a:xfrm>
            <a:off x="7215610" y="5388266"/>
            <a:ext cx="2478554" cy="87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620205-403F-4D41-8B37-8CBD3FFCDBC0}"/>
              </a:ext>
            </a:extLst>
          </p:cNvPr>
          <p:cNvCxnSpPr>
            <a:cxnSpLocks/>
            <a:endCxn id="38" idx="5"/>
          </p:cNvCxnSpPr>
          <p:nvPr/>
        </p:nvCxnSpPr>
        <p:spPr>
          <a:xfrm flipH="1">
            <a:off x="7634710" y="5394960"/>
            <a:ext cx="445538" cy="903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BE45F2D-137E-448A-BBD7-B7D5DC9634CE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8622030" y="5406391"/>
            <a:ext cx="501396" cy="875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0E35CC-31D6-4665-9027-29324D8DB727}"/>
                  </a:ext>
                </a:extLst>
              </p:cNvPr>
              <p:cNvSpPr txBox="1"/>
              <p:nvPr/>
            </p:nvSpPr>
            <p:spPr>
              <a:xfrm>
                <a:off x="6675120" y="5065384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0E35CC-31D6-4665-9027-29324D8DB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20" y="5065384"/>
                <a:ext cx="207621" cy="276999"/>
              </a:xfrm>
              <a:prstGeom prst="rect">
                <a:avLst/>
              </a:prstGeom>
              <a:blipFill>
                <a:blip r:embed="rId6"/>
                <a:stretch>
                  <a:fillRect l="-26471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384A5B-735D-4719-935D-97210FD606AC}"/>
                  </a:ext>
                </a:extLst>
              </p:cNvPr>
              <p:cNvSpPr txBox="1"/>
              <p:nvPr/>
            </p:nvSpPr>
            <p:spPr>
              <a:xfrm>
                <a:off x="6661987" y="6027592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384A5B-735D-4719-935D-97210FD60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987" y="6027592"/>
                <a:ext cx="198003" cy="276999"/>
              </a:xfrm>
              <a:prstGeom prst="rect">
                <a:avLst/>
              </a:prstGeom>
              <a:blipFill>
                <a:blip r:embed="rId7"/>
                <a:stretch>
                  <a:fillRect l="-3125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red symbol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A6B52E2A-2F2B-4587-8300-BD13ABEF3B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066" y="3890773"/>
            <a:ext cx="890016" cy="12832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BAAED-4C43-43C8-BB78-2D347A77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17</a:t>
            </a:fld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8FD8193-9FFC-4A61-93D5-95CA339A0A67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89682" y="5413249"/>
            <a:ext cx="485162" cy="85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C84A588-2639-49BC-855A-4344D9A46F68}"/>
              </a:ext>
            </a:extLst>
          </p:cNvPr>
          <p:cNvCxnSpPr>
            <a:cxnSpLocks/>
          </p:cNvCxnSpPr>
          <p:nvPr/>
        </p:nvCxnSpPr>
        <p:spPr>
          <a:xfrm flipH="1">
            <a:off x="3804699" y="5413248"/>
            <a:ext cx="487647" cy="884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70277DB-883C-4A73-ACE8-09E0BAC67EAA}"/>
              </a:ext>
            </a:extLst>
          </p:cNvPr>
          <p:cNvCxnSpPr>
            <a:cxnSpLocks/>
            <a:endCxn id="38" idx="7"/>
          </p:cNvCxnSpPr>
          <p:nvPr/>
        </p:nvCxnSpPr>
        <p:spPr>
          <a:xfrm>
            <a:off x="7194802" y="5397326"/>
            <a:ext cx="439908" cy="868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8145809-26DA-540E-7989-27723390D18A}"/>
                  </a:ext>
                </a:extLst>
              </p14:cNvPr>
              <p14:cNvContentPartPr/>
              <p14:nvPr/>
            </p14:nvContentPartPr>
            <p14:xfrm>
              <a:off x="3127409" y="5829811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8145809-26DA-540E-7989-27723390D1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18409" y="582081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9707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7576-D31E-4D95-86F8-CC6580AD3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properties of OPT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2CAF22-91E5-43DC-8ABF-F3025CCAC2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3544" y="914400"/>
                <a:ext cx="10430256" cy="526256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Cost is truncated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on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r>
                  <a:rPr lang="en-US" sz="2000" dirty="0"/>
                  <a:t>We can further restrict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such that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𝑆𝑢𝑝𝑝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. </a:t>
                </a:r>
                <a:br>
                  <a:rPr lang="en-US" sz="2000" dirty="0"/>
                </a:br>
                <a:r>
                  <a:rPr lang="en-US" sz="2000" dirty="0"/>
                  <a:t>Proof: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                                 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is better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2CAF22-91E5-43DC-8ABF-F3025CCAC2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544" y="914400"/>
                <a:ext cx="10430256" cy="5262563"/>
              </a:xfrm>
              <a:blipFill>
                <a:blip r:embed="rId2"/>
                <a:stretch>
                  <a:fillRect l="-608" t="-1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55104-7BD8-49DD-BB47-2BB2EBD0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990C84-5658-0ADF-3EDB-3155F318AE6B}"/>
              </a:ext>
            </a:extLst>
          </p:cNvPr>
          <p:cNvCxnSpPr>
            <a:cxnSpLocks/>
          </p:cNvCxnSpPr>
          <p:nvPr/>
        </p:nvCxnSpPr>
        <p:spPr>
          <a:xfrm>
            <a:off x="1241036" y="2848279"/>
            <a:ext cx="4215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CDF4FF-8E99-02CC-4C72-803356204130}"/>
              </a:ext>
            </a:extLst>
          </p:cNvPr>
          <p:cNvCxnSpPr>
            <a:cxnSpLocks/>
          </p:cNvCxnSpPr>
          <p:nvPr/>
        </p:nvCxnSpPr>
        <p:spPr>
          <a:xfrm flipV="1">
            <a:off x="1241036" y="3712386"/>
            <a:ext cx="4215384" cy="22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41BADB8-14B7-A02B-1999-E14908CE0D05}"/>
              </a:ext>
            </a:extLst>
          </p:cNvPr>
          <p:cNvSpPr/>
          <p:nvPr/>
        </p:nvSpPr>
        <p:spPr>
          <a:xfrm>
            <a:off x="1839968" y="2802560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0FD14A-DD16-4B2E-3FF9-48421CDB17AC}"/>
              </a:ext>
            </a:extLst>
          </p:cNvPr>
          <p:cNvSpPr/>
          <p:nvPr/>
        </p:nvSpPr>
        <p:spPr>
          <a:xfrm>
            <a:off x="2745224" y="2802560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50F922-2478-0122-C79A-0FE1D6920910}"/>
              </a:ext>
            </a:extLst>
          </p:cNvPr>
          <p:cNvSpPr/>
          <p:nvPr/>
        </p:nvSpPr>
        <p:spPr>
          <a:xfrm>
            <a:off x="3769352" y="2802560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C68ACE-D4A6-9C4C-93CE-BA7B013DACBE}"/>
              </a:ext>
            </a:extLst>
          </p:cNvPr>
          <p:cNvSpPr/>
          <p:nvPr/>
        </p:nvSpPr>
        <p:spPr>
          <a:xfrm>
            <a:off x="2259068" y="3712387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35387F-BAC8-91FD-45E6-C5D17724BC01}"/>
              </a:ext>
            </a:extLst>
          </p:cNvPr>
          <p:cNvSpPr/>
          <p:nvPr/>
        </p:nvSpPr>
        <p:spPr>
          <a:xfrm>
            <a:off x="3277100" y="3735246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85F334-3AEB-243A-995E-3052D505044E}"/>
              </a:ext>
            </a:extLst>
          </p:cNvPr>
          <p:cNvSpPr/>
          <p:nvPr/>
        </p:nvSpPr>
        <p:spPr>
          <a:xfrm>
            <a:off x="5312895" y="3681024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9E7239-C0AE-A488-BD16-300B420C5FA4}"/>
              </a:ext>
            </a:extLst>
          </p:cNvPr>
          <p:cNvCxnSpPr>
            <a:cxnSpLocks/>
            <a:stCxn id="7" idx="5"/>
            <a:endCxn id="10" idx="0"/>
          </p:cNvCxnSpPr>
          <p:nvPr/>
        </p:nvCxnSpPr>
        <p:spPr>
          <a:xfrm>
            <a:off x="1914114" y="2841584"/>
            <a:ext cx="388388" cy="87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6FD63C-67A9-EBFD-83F9-03E9E157E1E9}"/>
              </a:ext>
            </a:extLst>
          </p:cNvPr>
          <p:cNvCxnSpPr>
            <a:cxnSpLocks/>
          </p:cNvCxnSpPr>
          <p:nvPr/>
        </p:nvCxnSpPr>
        <p:spPr>
          <a:xfrm>
            <a:off x="2778752" y="2848278"/>
            <a:ext cx="528066" cy="85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061188-6500-DEDC-5313-98486F2A6433}"/>
              </a:ext>
            </a:extLst>
          </p:cNvPr>
          <p:cNvCxnSpPr>
            <a:cxnSpLocks/>
            <a:endCxn id="12" idx="5"/>
          </p:cNvCxnSpPr>
          <p:nvPr/>
        </p:nvCxnSpPr>
        <p:spPr>
          <a:xfrm>
            <a:off x="3827234" y="2857423"/>
            <a:ext cx="1559807" cy="862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EA2DDD-C292-1386-E54A-B594C2D65157}"/>
                  </a:ext>
                </a:extLst>
              </p:cNvPr>
              <p:cNvSpPr txBox="1"/>
              <p:nvPr/>
            </p:nvSpPr>
            <p:spPr>
              <a:xfrm>
                <a:off x="1373624" y="2518702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EA2DDD-C292-1386-E54A-B594C2D65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24" y="2518702"/>
                <a:ext cx="207621" cy="276999"/>
              </a:xfrm>
              <a:prstGeom prst="rect">
                <a:avLst/>
              </a:prstGeom>
              <a:blipFill>
                <a:blip r:embed="rId3"/>
                <a:stretch>
                  <a:fillRect l="-23529" r="-2352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723FA4-61F2-C642-1B45-A924D9DEAA6C}"/>
                  </a:ext>
                </a:extLst>
              </p:cNvPr>
              <p:cNvSpPr txBox="1"/>
              <p:nvPr/>
            </p:nvSpPr>
            <p:spPr>
              <a:xfrm>
                <a:off x="1360491" y="3480910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723FA4-61F2-C642-1B45-A924D9DEA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91" y="3480910"/>
                <a:ext cx="198003" cy="276999"/>
              </a:xfrm>
              <a:prstGeom prst="rect">
                <a:avLst/>
              </a:prstGeom>
              <a:blipFill>
                <a:blip r:embed="rId4"/>
                <a:stretch>
                  <a:fillRect l="-25000" r="-250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31B779F-E3FA-D959-1B3E-9CB3C0BD3385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302502" y="2857424"/>
            <a:ext cx="485162" cy="85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B9245D3-5132-ADD8-08BB-722A8DDBD8DA}"/>
              </a:ext>
            </a:extLst>
          </p:cNvPr>
          <p:cNvCxnSpPr>
            <a:cxnSpLocks/>
          </p:cNvCxnSpPr>
          <p:nvPr/>
        </p:nvCxnSpPr>
        <p:spPr>
          <a:xfrm flipH="1">
            <a:off x="3317519" y="2857423"/>
            <a:ext cx="487647" cy="884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455D25-DA4A-5D69-E701-6016443BA464}"/>
                  </a:ext>
                </a:extLst>
              </p:cNvPr>
              <p:cNvSpPr txBox="1"/>
              <p:nvPr/>
            </p:nvSpPr>
            <p:spPr>
              <a:xfrm>
                <a:off x="4673998" y="3079756"/>
                <a:ext cx="542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455D25-DA4A-5D69-E701-6016443BA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998" y="3079756"/>
                <a:ext cx="542584" cy="276999"/>
              </a:xfrm>
              <a:prstGeom prst="rect">
                <a:avLst/>
              </a:prstGeom>
              <a:blipFill>
                <a:blip r:embed="rId5"/>
                <a:stretch>
                  <a:fillRect l="-11628" r="-930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17B8CCB-4621-1D64-D8C4-0216D1A3594A}"/>
              </a:ext>
            </a:extLst>
          </p:cNvPr>
          <p:cNvCxnSpPr>
            <a:cxnSpLocks/>
          </p:cNvCxnSpPr>
          <p:nvPr/>
        </p:nvCxnSpPr>
        <p:spPr>
          <a:xfrm>
            <a:off x="6332107" y="2841584"/>
            <a:ext cx="4215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AC2464-9379-BFF1-D3FF-E049A5152784}"/>
              </a:ext>
            </a:extLst>
          </p:cNvPr>
          <p:cNvCxnSpPr>
            <a:cxnSpLocks/>
          </p:cNvCxnSpPr>
          <p:nvPr/>
        </p:nvCxnSpPr>
        <p:spPr>
          <a:xfrm flipV="1">
            <a:off x="6332107" y="3705691"/>
            <a:ext cx="4215384" cy="22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D02DE3A-816D-78BA-30C5-D813B49A8EBF}"/>
              </a:ext>
            </a:extLst>
          </p:cNvPr>
          <p:cNvSpPr/>
          <p:nvPr/>
        </p:nvSpPr>
        <p:spPr>
          <a:xfrm>
            <a:off x="6931039" y="279586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9322276-FC81-8B5D-0289-7363CD2C61B8}"/>
              </a:ext>
            </a:extLst>
          </p:cNvPr>
          <p:cNvSpPr/>
          <p:nvPr/>
        </p:nvSpPr>
        <p:spPr>
          <a:xfrm>
            <a:off x="7836295" y="279586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324E597-DDA5-F629-B89E-25E8BCAB89D1}"/>
              </a:ext>
            </a:extLst>
          </p:cNvPr>
          <p:cNvSpPr/>
          <p:nvPr/>
        </p:nvSpPr>
        <p:spPr>
          <a:xfrm>
            <a:off x="8860423" y="2795865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DCF9991-9E4A-90B6-247B-4F34B9AC8EE5}"/>
              </a:ext>
            </a:extLst>
          </p:cNvPr>
          <p:cNvSpPr/>
          <p:nvPr/>
        </p:nvSpPr>
        <p:spPr>
          <a:xfrm>
            <a:off x="7350139" y="3705692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9DE5CF4-95E7-E1A9-8F63-4FBC46FF4B91}"/>
              </a:ext>
            </a:extLst>
          </p:cNvPr>
          <p:cNvSpPr/>
          <p:nvPr/>
        </p:nvSpPr>
        <p:spPr>
          <a:xfrm>
            <a:off x="8368171" y="3728551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F15E52F-A685-3F27-4F28-C85B986B9FF2}"/>
              </a:ext>
            </a:extLst>
          </p:cNvPr>
          <p:cNvSpPr/>
          <p:nvPr/>
        </p:nvSpPr>
        <p:spPr>
          <a:xfrm>
            <a:off x="10403966" y="3674329"/>
            <a:ext cx="86868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9611A05-6A5A-89F8-D129-862A94EEBD44}"/>
              </a:ext>
            </a:extLst>
          </p:cNvPr>
          <p:cNvCxnSpPr>
            <a:cxnSpLocks/>
            <a:stCxn id="42" idx="5"/>
            <a:endCxn id="45" idx="0"/>
          </p:cNvCxnSpPr>
          <p:nvPr/>
        </p:nvCxnSpPr>
        <p:spPr>
          <a:xfrm>
            <a:off x="7005185" y="2834889"/>
            <a:ext cx="388388" cy="87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B16774C-4CD7-7D86-30FA-C297F66841B4}"/>
              </a:ext>
            </a:extLst>
          </p:cNvPr>
          <p:cNvCxnSpPr>
            <a:cxnSpLocks/>
          </p:cNvCxnSpPr>
          <p:nvPr/>
        </p:nvCxnSpPr>
        <p:spPr>
          <a:xfrm>
            <a:off x="7869823" y="2841583"/>
            <a:ext cx="528066" cy="85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EB037A6-EB86-16D1-58EE-AE29784F253F}"/>
                  </a:ext>
                </a:extLst>
              </p:cNvPr>
              <p:cNvSpPr txBox="1"/>
              <p:nvPr/>
            </p:nvSpPr>
            <p:spPr>
              <a:xfrm>
                <a:off x="6464695" y="2512007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EB037A6-EB86-16D1-58EE-AE29784F2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695" y="2512007"/>
                <a:ext cx="207621" cy="276999"/>
              </a:xfrm>
              <a:prstGeom prst="rect">
                <a:avLst/>
              </a:prstGeom>
              <a:blipFill>
                <a:blip r:embed="rId6"/>
                <a:stretch>
                  <a:fillRect l="-22222" r="-1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E71E1DF-69BF-E92E-0C21-65C3B027763A}"/>
                  </a:ext>
                </a:extLst>
              </p:cNvPr>
              <p:cNvSpPr txBox="1"/>
              <p:nvPr/>
            </p:nvSpPr>
            <p:spPr>
              <a:xfrm>
                <a:off x="6451562" y="3474215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E71E1DF-69BF-E92E-0C21-65C3B0277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562" y="3474215"/>
                <a:ext cx="198003" cy="276999"/>
              </a:xfrm>
              <a:prstGeom prst="rect">
                <a:avLst/>
              </a:prstGeom>
              <a:blipFill>
                <a:blip r:embed="rId7"/>
                <a:stretch>
                  <a:fillRect l="-17647" r="-2352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7512B80-1CC8-2E1F-7EB9-5B95FCBCA761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7393573" y="2850729"/>
            <a:ext cx="485162" cy="85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C4648BF-B26D-ECC5-689E-CD9D90AF0EE1}"/>
              </a:ext>
            </a:extLst>
          </p:cNvPr>
          <p:cNvCxnSpPr>
            <a:cxnSpLocks/>
          </p:cNvCxnSpPr>
          <p:nvPr/>
        </p:nvCxnSpPr>
        <p:spPr>
          <a:xfrm flipH="1">
            <a:off x="8408590" y="2850728"/>
            <a:ext cx="487647" cy="884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389B99-F946-650F-14C4-B6CA7F6DB8C2}"/>
              </a:ext>
            </a:extLst>
          </p:cNvPr>
          <p:cNvCxnSpPr>
            <a:cxnSpLocks/>
          </p:cNvCxnSpPr>
          <p:nvPr/>
        </p:nvCxnSpPr>
        <p:spPr>
          <a:xfrm>
            <a:off x="8903857" y="2828689"/>
            <a:ext cx="1543543" cy="878464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5655DD-46F4-9538-AE52-B38AF4B67CE7}"/>
                  </a:ext>
                </a:extLst>
              </p:cNvPr>
              <p:cNvSpPr txBox="1"/>
              <p:nvPr/>
            </p:nvSpPr>
            <p:spPr>
              <a:xfrm>
                <a:off x="9735302" y="3030243"/>
                <a:ext cx="542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5655DD-46F4-9538-AE52-B38AF4B67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302" y="3030243"/>
                <a:ext cx="542584" cy="276999"/>
              </a:xfrm>
              <a:prstGeom prst="rect">
                <a:avLst/>
              </a:prstGeom>
              <a:blipFill>
                <a:blip r:embed="rId8"/>
                <a:stretch>
                  <a:fillRect l="-4545" r="-909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093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2446-AFD3-4A8B-958B-13914FF5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03971" cy="839561"/>
          </a:xfrm>
        </p:spPr>
        <p:txBody>
          <a:bodyPr/>
          <a:lstStyle/>
          <a:p>
            <a:r>
              <a:rPr lang="en-US" dirty="0"/>
              <a:t>Empirical OPT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60F263-E68A-4D15-82C1-C7ED3D38EF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12762"/>
                <a:ext cx="10515600" cy="50642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Given: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(we 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).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  is defined as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:r>
                  <a:rPr lang="en-US" sz="2000" dirty="0">
                    <a:latin typeface="Cambria Math" panose="02040503050406030204" pitchFamily="18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b="0" dirty="0">
                    <a:latin typeface="Cambria Math" panose="02040503050406030204" pitchFamily="18" charset="0"/>
                  </a:rPr>
                  <a:t> is a constant, thus in the remaining part, we will set it to be zero.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60F263-E68A-4D15-82C1-C7ED3D38EF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12762"/>
                <a:ext cx="10515600" cy="5064201"/>
              </a:xfrm>
              <a:blipFill>
                <a:blip r:embed="rId2"/>
                <a:stretch>
                  <a:fillRect l="-724" t="-9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6AE85-25CF-4D1A-8098-35C8A6A7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6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E0F12-8980-4EC7-B99B-A55EB0AD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10" y="365125"/>
            <a:ext cx="10463590" cy="428323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of Optimal transport	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A9605D4-2249-4BA7-A183-35BD3B8220FC}"/>
              </a:ext>
            </a:extLst>
          </p:cNvPr>
          <p:cNvSpPr/>
          <p:nvPr/>
        </p:nvSpPr>
        <p:spPr>
          <a:xfrm>
            <a:off x="757162" y="1489473"/>
            <a:ext cx="4025295" cy="2810933"/>
          </a:xfrm>
          <a:prstGeom prst="triangle">
            <a:avLst>
              <a:gd name="adj" fmla="val 750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6821E-9B2E-4E4E-9FE0-26166BC91AC2}"/>
                  </a:ext>
                </a:extLst>
              </p:cNvPr>
              <p:cNvSpPr txBox="1"/>
              <p:nvPr/>
            </p:nvSpPr>
            <p:spPr>
              <a:xfrm>
                <a:off x="2769809" y="4688654"/>
                <a:ext cx="4097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6821E-9B2E-4E4E-9FE0-26166BC91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809" y="4688654"/>
                <a:ext cx="409728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rapezoid 8">
            <a:extLst>
              <a:ext uri="{FF2B5EF4-FFF2-40B4-BE49-F238E27FC236}">
                <a16:creationId xmlns:a16="http://schemas.microsoft.com/office/drawing/2014/main" id="{D7195872-6790-4443-A01C-F87FE09CBF17}"/>
              </a:ext>
            </a:extLst>
          </p:cNvPr>
          <p:cNvSpPr/>
          <p:nvPr/>
        </p:nvSpPr>
        <p:spPr>
          <a:xfrm>
            <a:off x="7115628" y="1527516"/>
            <a:ext cx="4319210" cy="2772890"/>
          </a:xfrm>
          <a:prstGeom prst="trapezoid">
            <a:avLst>
              <a:gd name="adj" fmla="val 42448"/>
            </a:avLst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A458D4-7222-44BE-A529-AA388F05FBA8}"/>
                  </a:ext>
                </a:extLst>
              </p:cNvPr>
              <p:cNvSpPr txBox="1"/>
              <p:nvPr/>
            </p:nvSpPr>
            <p:spPr>
              <a:xfrm>
                <a:off x="9381169" y="4540534"/>
                <a:ext cx="39171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A458D4-7222-44BE-A529-AA388F05F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169" y="4540534"/>
                <a:ext cx="391710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7605C1-769E-4942-BEEE-5FE92FC56A71}"/>
              </a:ext>
            </a:extLst>
          </p:cNvPr>
          <p:cNvCxnSpPr/>
          <p:nvPr/>
        </p:nvCxnSpPr>
        <p:spPr>
          <a:xfrm>
            <a:off x="3570515" y="2336798"/>
            <a:ext cx="55396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492F76D-B4C6-4A46-9B51-B3A3233E5AD6}"/>
              </a:ext>
            </a:extLst>
          </p:cNvPr>
          <p:cNvSpPr/>
          <p:nvPr/>
        </p:nvSpPr>
        <p:spPr>
          <a:xfrm>
            <a:off x="3524554" y="2284696"/>
            <a:ext cx="91922" cy="104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635510-2257-4796-9AD0-E1889B317E8A}"/>
              </a:ext>
            </a:extLst>
          </p:cNvPr>
          <p:cNvSpPr/>
          <p:nvPr/>
        </p:nvSpPr>
        <p:spPr>
          <a:xfrm>
            <a:off x="9192381" y="2284695"/>
            <a:ext cx="91922" cy="104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DDA7CD-DC71-4B91-8EAD-1CA2F37F270C}"/>
                  </a:ext>
                </a:extLst>
              </p:cNvPr>
              <p:cNvSpPr txBox="1"/>
              <p:nvPr/>
            </p:nvSpPr>
            <p:spPr>
              <a:xfrm>
                <a:off x="3341234" y="2336798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DDA7CD-DC71-4B91-8EAD-1CA2F37F2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234" y="2336798"/>
                <a:ext cx="32342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0BCF47-764C-4A37-ABEF-44BF236007C7}"/>
                  </a:ext>
                </a:extLst>
              </p:cNvPr>
              <p:cNvSpPr txBox="1"/>
              <p:nvPr/>
            </p:nvSpPr>
            <p:spPr>
              <a:xfrm>
                <a:off x="9356877" y="2284695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0BCF47-764C-4A37-ABEF-44BF23600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877" y="2284695"/>
                <a:ext cx="32919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FF5D09-F5CB-49B0-B6DC-3A23B211ED74}"/>
                  </a:ext>
                </a:extLst>
              </p:cNvPr>
              <p:cNvSpPr txBox="1"/>
              <p:nvPr/>
            </p:nvSpPr>
            <p:spPr>
              <a:xfrm>
                <a:off x="5326065" y="1792252"/>
                <a:ext cx="125502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FF5D09-F5CB-49B0-B6DC-3A23B211E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065" y="1792252"/>
                <a:ext cx="1255024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9DD28-E26A-4FF8-8E1E-5649DE35F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68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BE23-C1DC-4599-BB9C-8B439B16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91997" cy="529545"/>
          </a:xfrm>
        </p:spPr>
        <p:txBody>
          <a:bodyPr>
            <a:normAutofit/>
          </a:bodyPr>
          <a:lstStyle/>
          <a:p>
            <a:r>
              <a:rPr lang="en-US" sz="2800" dirty="0"/>
              <a:t>Computation of Empirical OPT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5F616-BE56-427C-8818-AC927C3533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4058"/>
                <a:ext cx="10515600" cy="5102905"/>
              </a:xfrm>
            </p:spPr>
            <p:txBody>
              <a:bodyPr>
                <a:normAutofit/>
              </a:bodyPr>
              <a:lstStyle/>
              <a:p>
                <a:r>
                  <a:rPr lang="en-US" sz="1400" dirty="0"/>
                  <a:t>Linear programming:</a:t>
                </a:r>
              </a:p>
              <a:p>
                <a:pPr lvl="1"/>
                <a:r>
                  <a:rPr lang="en-US" sz="1400" dirty="0"/>
                  <a:t>Pro: solution is accurate; no requirements of cost function. </a:t>
                </a:r>
              </a:p>
              <a:p>
                <a:pPr lvl="1"/>
                <a:r>
                  <a:rPr lang="en-US" sz="1400" dirty="0"/>
                  <a:t>Con: time complexity is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1400" dirty="0"/>
                  <a:t> (suppose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400" dirty="0"/>
                  <a:t>).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400" dirty="0"/>
                  <a:t>Entropic regularization (</a:t>
                </a:r>
                <a:r>
                  <a:rPr lang="en-US" sz="1400" dirty="0" err="1"/>
                  <a:t>Chizat</a:t>
                </a:r>
                <a:r>
                  <a:rPr lang="en-US" sz="1400" dirty="0"/>
                  <a:t> et al., 2017), (Chapel et al., 2020): </a:t>
                </a:r>
              </a:p>
              <a:p>
                <a:pPr lvl="1"/>
                <a:r>
                  <a:rPr lang="en-US" sz="1400" dirty="0"/>
                  <a:t>Pro: time complexity is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func>
                          <m:func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400" dirty="0"/>
                  <a:t>; no requirements of cost function.</a:t>
                </a:r>
              </a:p>
              <a:p>
                <a:pPr lvl="2"/>
                <a:r>
                  <a:rPr lang="en-US" sz="1400" dirty="0"/>
                  <a:t>state of art method, since in practice, the computational part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can be accelerated by GPU. </a:t>
                </a:r>
              </a:p>
              <a:p>
                <a:pPr lvl="1"/>
                <a:r>
                  <a:rPr lang="en-US" sz="1400" dirty="0"/>
                  <a:t>Con: Need to carefully select the weight for entropic term “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𝜋</m:t>
                    </m:r>
                    <m:func>
                      <m:func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func>
                  </m:oMath>
                </a14:m>
                <a:r>
                  <a:rPr lang="en-US" sz="1400" dirty="0"/>
                  <a:t>”: </a:t>
                </a:r>
              </a:p>
              <a:p>
                <a:pPr lvl="2"/>
                <a:r>
                  <a:rPr lang="en-US" sz="1400" dirty="0"/>
                  <a:t>when the weight is small, the convergence is slow and unstable;</a:t>
                </a:r>
              </a:p>
              <a:p>
                <a:pPr lvl="2"/>
                <a:r>
                  <a:rPr lang="en-US" sz="1400" dirty="0"/>
                  <a:t>when the weight is large, the convergence is meaningless (bias is too large). </a:t>
                </a:r>
              </a:p>
              <a:p>
                <a:r>
                  <a:rPr lang="en-US" sz="1400" dirty="0"/>
                  <a:t>Tree algorithm (Sato et al., 2021):</a:t>
                </a:r>
              </a:p>
              <a:p>
                <a:pPr lvl="1"/>
                <a:r>
                  <a:rPr lang="en-US" sz="1400" dirty="0"/>
                  <a:t>Pro: time complexity is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1400" dirty="0"/>
                  <a:t>; solution is accurate. </a:t>
                </a:r>
              </a:p>
              <a:p>
                <a:pPr lvl="1"/>
                <a:r>
                  <a:rPr lang="en-US" sz="1400" dirty="0"/>
                  <a:t>Con: Cost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400" dirty="0"/>
                  <a:t> must be a tree metric (e.g.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is not allowed); </a:t>
                </a:r>
              </a:p>
              <a:p>
                <a:pPr marL="457200" lvl="1" indent="0">
                  <a:buNone/>
                </a:pPr>
                <a:r>
                  <a:rPr lang="en-US" sz="1400" dirty="0"/>
                  <a:t>	    need to generated a tree before computation, which could be costly. </a:t>
                </a:r>
              </a:p>
              <a:p>
                <a:r>
                  <a:rPr lang="en-US" sz="1400" dirty="0">
                    <a:solidFill>
                      <a:schemeClr val="accent1"/>
                    </a:solidFill>
                  </a:rPr>
                  <a:t>Sliced Partial Optimal Transport [</a:t>
                </a:r>
                <a:r>
                  <a:rPr lang="en-US" sz="1400" dirty="0" err="1">
                    <a:solidFill>
                      <a:schemeClr val="accent1"/>
                    </a:solidFill>
                  </a:rPr>
                  <a:t>Bonneel</a:t>
                </a:r>
                <a:r>
                  <a:rPr lang="en-US" sz="1400" dirty="0">
                    <a:solidFill>
                      <a:schemeClr val="accent1"/>
                    </a:solidFill>
                  </a:rPr>
                  <a:t> and </a:t>
                </a:r>
                <a:r>
                  <a:rPr lang="en-US" sz="1400" dirty="0" err="1">
                    <a:solidFill>
                      <a:schemeClr val="accent1"/>
                    </a:solidFill>
                  </a:rPr>
                  <a:t>Coeurjolly</a:t>
                </a:r>
                <a:r>
                  <a:rPr lang="en-US" sz="1400" dirty="0">
                    <a:solidFill>
                      <a:schemeClr val="accent1"/>
                    </a:solidFill>
                  </a:rPr>
                  <a:t>, 2019]:</a:t>
                </a: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Pro: computation cost is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in worst case and is linear time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in practice.</a:t>
                </a:r>
              </a:p>
              <a:p>
                <a:pPr lvl="2"/>
                <a:r>
                  <a:rPr lang="en-US" sz="1400" dirty="0">
                    <a:solidFill>
                      <a:schemeClr val="tx1"/>
                    </a:solidFill>
                  </a:rPr>
                  <a:t>In practice, the computational part of 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L can be accelerated by GPU. </a:t>
                </a:r>
              </a:p>
              <a:p>
                <a:pPr lvl="1"/>
                <a:r>
                  <a:rPr lang="en-US" sz="1400" dirty="0"/>
                  <a:t>Con: do not allow destroy mass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5F616-BE56-427C-8818-AC927C3533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4058"/>
                <a:ext cx="10515600" cy="5102905"/>
              </a:xfrm>
              <a:blipFill>
                <a:blip r:embed="rId2"/>
                <a:stretch>
                  <a:fillRect l="-241" t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FB626-5239-4587-AB39-D79F702B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04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C353-ABD5-4964-85F2-994F16BA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63590" cy="883104"/>
          </a:xfrm>
        </p:spPr>
        <p:txBody>
          <a:bodyPr/>
          <a:lstStyle/>
          <a:p>
            <a:r>
              <a:rPr lang="en-US" dirty="0"/>
              <a:t>Sliced Partial Optimal Transport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D84C6C-2B20-4C74-B9CA-7678D38522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230"/>
                <a:ext cx="10515600" cy="49287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Recently, a new method is proposed, named Sliced partial optimal transport (SPOT) (</a:t>
                </a:r>
                <a:r>
                  <a:rPr lang="en-US" dirty="0" err="1"/>
                  <a:t>Bonneel</a:t>
                </a:r>
                <a:r>
                  <a:rPr lang="en-US" dirty="0"/>
                  <a:t> and </a:t>
                </a:r>
                <a:r>
                  <a:rPr lang="en-US" dirty="0" err="1"/>
                  <a:t>Coeurjolly</a:t>
                </a:r>
                <a:r>
                  <a:rPr lang="en-US" dirty="0"/>
                  <a:t>, 2019).</a:t>
                </a:r>
              </a:p>
              <a:p>
                <a:r>
                  <a:rPr lang="en-US" altLang="zh-CN" dirty="0"/>
                  <a:t>For each slicing, the algorithm solves the following (1-dimensional) partial optimal transport (POT) problem: </a:t>
                </a:r>
                <a:br>
                  <a:rPr lang="en-US" altLang="zh-CN" dirty="0"/>
                </a:b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br>
                  <a:rPr lang="en-US" dirty="0"/>
                </a:br>
                <a:r>
                  <a:rPr lang="en-US" dirty="0"/>
                  <a:t>  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1=1,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1≤1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Pro: Computational cost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(in the worse case)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=#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𝑠𝑙𝑖𝑐𝑖𝑛𝑔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Con: can not destroy mass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D84C6C-2B20-4C74-B9CA-7678D3852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230"/>
                <a:ext cx="10515600" cy="4928733"/>
              </a:xfrm>
              <a:blipFill>
                <a:blip r:embed="rId2"/>
                <a:stretch>
                  <a:fillRect l="-1217" t="-2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F0EDB-E51C-44EC-A664-9955E5796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5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8415-9DFF-4BBD-8E89-515D4A85E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between OPT and POT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BD2C25-79DC-4EA1-9A9B-F1E7B750C2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trivial relation: </a:t>
                </a:r>
              </a:p>
              <a:p>
                <a:pPr marL="0" indent="0">
                  <a:buNone/>
                </a:pPr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→∞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𝑃𝑂𝑇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BD2C25-79DC-4EA1-9A9B-F1E7B750C2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C5F4A-DA86-44AE-9510-A51D163B8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40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95D0-D1EF-44CE-A097-28FDE2559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88" y="311214"/>
            <a:ext cx="7363743" cy="430086"/>
          </a:xfrm>
        </p:spPr>
        <p:txBody>
          <a:bodyPr>
            <a:normAutofit fontScale="90000"/>
          </a:bodyPr>
          <a:lstStyle/>
          <a:p>
            <a:r>
              <a:rPr lang="en-US" dirty="0"/>
              <a:t>Theoretical result of empirical OPT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FC4E98-066A-48F1-A56D-3A4FCF41CA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0862" y="823595"/>
                <a:ext cx="10664952" cy="58978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Theorem: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/>
                  <a:t> space, 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is convex and increasing,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OPT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 is given by a 1-1 mapping.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Proof: 1. 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≥0: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1≤1,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1≤1,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20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2000" dirty="0"/>
                  <a:t> is spanned by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, which follows,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000" dirty="0"/>
                  <a:t> for some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r>
                  <a:rPr lang="en-US" sz="2000" dirty="0"/>
                  <a:t>2. By [</a:t>
                </a:r>
                <a:r>
                  <a:rPr lang="en-US" sz="2000" dirty="0" err="1"/>
                  <a:t>Caffarelli</a:t>
                </a:r>
                <a:r>
                  <a:rPr lang="en-US" sz="2000" dirty="0"/>
                  <a:t> and McCann, 2010], we have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𝑒𝑥𝑡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/>
                  <a:t> and we complete the proof by the fact the optimal value of a linear function is achieved by some extreme point of its searching space. 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FC4E98-066A-48F1-A56D-3A4FCF41CA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862" y="823595"/>
                <a:ext cx="10664952" cy="5897880"/>
              </a:xfrm>
              <a:blipFill>
                <a:blip r:embed="rId2"/>
                <a:stretch>
                  <a:fillRect l="-595" t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BDB59-BE4C-4DE4-902C-1F904A72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33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2140-130B-4C4D-BE8F-B2413261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36" y="236130"/>
            <a:ext cx="10515600" cy="604139"/>
          </a:xfrm>
        </p:spPr>
        <p:txBody>
          <a:bodyPr>
            <a:normAutofit fontScale="90000"/>
          </a:bodyPr>
          <a:lstStyle/>
          <a:p>
            <a:r>
              <a:rPr lang="en-US" dirty="0"/>
              <a:t>Theoretical result of empirical OPT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D666C-403E-4501-A890-4057CEF4FC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69264"/>
                <a:ext cx="10515600" cy="52076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Theorem: Under the same setting of the last theorem, we have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𝐷𝑜𝑚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b="0" dirty="0"/>
                  <a:t> </a:t>
                </a:r>
                <a:endParaRPr lang="en-US" dirty="0"/>
              </a:p>
              <a:p>
                <a:pPr lvl="1"/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↪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 is 1-1.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In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we can further restrict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 be strictly increasing by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monotonicity property.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D666C-403E-4501-A890-4057CEF4F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69264"/>
                <a:ext cx="10515600" cy="5207699"/>
              </a:xfrm>
              <a:blipFill>
                <a:blip r:embed="rId2"/>
                <a:stretch>
                  <a:fillRect l="-1086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7689E-E81B-470B-A4F7-028015EC1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24</a:t>
            </a:fld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E58EFBF-F45A-6B96-5FFD-572785A605C8}"/>
              </a:ext>
            </a:extLst>
          </p:cNvPr>
          <p:cNvGrpSpPr/>
          <p:nvPr/>
        </p:nvGrpSpPr>
        <p:grpSpPr>
          <a:xfrm>
            <a:off x="3818969" y="1393531"/>
            <a:ext cx="3034800" cy="996480"/>
            <a:chOff x="3818969" y="1393531"/>
            <a:chExt cx="3034800" cy="99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01E3906-C075-780A-97F5-90564245DB18}"/>
                    </a:ext>
                  </a:extLst>
                </p14:cNvPr>
                <p14:cNvContentPartPr/>
                <p14:nvPr/>
              </p14:nvContentPartPr>
              <p14:xfrm>
                <a:off x="3818969" y="2389651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01E3906-C075-780A-97F5-90564245DB1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10329" y="23806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0618DE8-7EEA-C463-79CE-77A4B6098F77}"/>
                    </a:ext>
                  </a:extLst>
                </p14:cNvPr>
                <p14:cNvContentPartPr/>
                <p14:nvPr/>
              </p14:nvContentPartPr>
              <p14:xfrm>
                <a:off x="6839369" y="1393531"/>
                <a:ext cx="14400" cy="17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0618DE8-7EEA-C463-79CE-77A4B6098F7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30729" y="1384531"/>
                  <a:ext cx="32040" cy="35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7306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6023-B277-44C5-8427-EE8E66EE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526" y="133798"/>
            <a:ext cx="5257800" cy="585850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 of 1D-POT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F6C0A-B920-4A68-936B-30DD9D935050}"/>
              </a:ext>
            </a:extLst>
          </p:cNvPr>
          <p:cNvCxnSpPr/>
          <p:nvPr/>
        </p:nvCxnSpPr>
        <p:spPr>
          <a:xfrm>
            <a:off x="6392029" y="795532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01ECFE-AA31-4BAF-AD87-A20BA5BCC091}"/>
              </a:ext>
            </a:extLst>
          </p:cNvPr>
          <p:cNvCxnSpPr/>
          <p:nvPr/>
        </p:nvCxnSpPr>
        <p:spPr>
          <a:xfrm>
            <a:off x="6419461" y="1920244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56C57D-1DBA-48FD-876F-60B577581A5B}"/>
                  </a:ext>
                </a:extLst>
              </p:cNvPr>
              <p:cNvSpPr txBox="1"/>
              <p:nvPr/>
            </p:nvSpPr>
            <p:spPr>
              <a:xfrm>
                <a:off x="6419461" y="518533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56C57D-1DBA-48FD-876F-60B577581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461" y="518533"/>
                <a:ext cx="207621" cy="276999"/>
              </a:xfrm>
              <a:prstGeom prst="rect">
                <a:avLst/>
              </a:prstGeom>
              <a:blipFill>
                <a:blip r:embed="rId3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513B18-14C0-4866-91DB-3290E2DA5576}"/>
                  </a:ext>
                </a:extLst>
              </p:cNvPr>
              <p:cNvSpPr txBox="1"/>
              <p:nvPr/>
            </p:nvSpPr>
            <p:spPr>
              <a:xfrm>
                <a:off x="6392029" y="1545897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513B18-14C0-4866-91DB-3290E2DA5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029" y="1545897"/>
                <a:ext cx="198003" cy="276999"/>
              </a:xfrm>
              <a:prstGeom prst="rect">
                <a:avLst/>
              </a:prstGeom>
              <a:blipFill>
                <a:blip r:embed="rId4"/>
                <a:stretch>
                  <a:fillRect l="-3125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E474AFE6-8EB9-4825-B383-E2AB5A146667}"/>
              </a:ext>
            </a:extLst>
          </p:cNvPr>
          <p:cNvSpPr/>
          <p:nvPr/>
        </p:nvSpPr>
        <p:spPr>
          <a:xfrm>
            <a:off x="7104888" y="75895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3C0A10-2389-4DA7-893E-D54E1F2A12CF}"/>
              </a:ext>
            </a:extLst>
          </p:cNvPr>
          <p:cNvSpPr/>
          <p:nvPr/>
        </p:nvSpPr>
        <p:spPr>
          <a:xfrm>
            <a:off x="7637558" y="75895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515B405-72FE-4613-8EFF-FA955547B305}"/>
              </a:ext>
            </a:extLst>
          </p:cNvPr>
          <p:cNvSpPr/>
          <p:nvPr/>
        </p:nvSpPr>
        <p:spPr>
          <a:xfrm>
            <a:off x="8606448" y="75895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F54753-895E-4C7B-B2AD-B445E0FAB368}"/>
              </a:ext>
            </a:extLst>
          </p:cNvPr>
          <p:cNvSpPr/>
          <p:nvPr/>
        </p:nvSpPr>
        <p:spPr>
          <a:xfrm>
            <a:off x="7100851" y="187452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1E83F0-4E23-480A-A976-A244BE97E06B}"/>
              </a:ext>
            </a:extLst>
          </p:cNvPr>
          <p:cNvSpPr/>
          <p:nvPr/>
        </p:nvSpPr>
        <p:spPr>
          <a:xfrm>
            <a:off x="8198131" y="187452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0E4DA2-0CF9-4145-BB21-2E4D53B516D7}"/>
              </a:ext>
            </a:extLst>
          </p:cNvPr>
          <p:cNvSpPr/>
          <p:nvPr/>
        </p:nvSpPr>
        <p:spPr>
          <a:xfrm>
            <a:off x="7692422" y="186538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65665C-2B0F-4D3D-8AFF-7D79AF133CFF}"/>
              </a:ext>
            </a:extLst>
          </p:cNvPr>
          <p:cNvSpPr/>
          <p:nvPr/>
        </p:nvSpPr>
        <p:spPr>
          <a:xfrm>
            <a:off x="8606448" y="187452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5A82BFA-5AD6-4D2B-85E8-075E54FD1530}"/>
              </a:ext>
            </a:extLst>
          </p:cNvPr>
          <p:cNvSpPr/>
          <p:nvPr/>
        </p:nvSpPr>
        <p:spPr>
          <a:xfrm>
            <a:off x="9491833" y="76716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A1675E-F820-428B-8FF5-C23F42AAE364}"/>
              </a:ext>
            </a:extLst>
          </p:cNvPr>
          <p:cNvSpPr/>
          <p:nvPr/>
        </p:nvSpPr>
        <p:spPr>
          <a:xfrm>
            <a:off x="9950616" y="188824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6892AD-5711-4564-95EF-FBF95AD9BE12}"/>
                  </a:ext>
                </a:extLst>
              </p:cNvPr>
              <p:cNvSpPr txBox="1"/>
              <p:nvPr/>
            </p:nvSpPr>
            <p:spPr>
              <a:xfrm>
                <a:off x="8124370" y="2004435"/>
                <a:ext cx="257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6892AD-5711-4564-95EF-FBF95AD9B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370" y="2004435"/>
                <a:ext cx="257250" cy="276999"/>
              </a:xfrm>
              <a:prstGeom prst="rect">
                <a:avLst/>
              </a:prstGeom>
              <a:blipFill>
                <a:blip r:embed="rId5"/>
                <a:stretch>
                  <a:fillRect l="-23810" r="-238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21CE9-DC42-44F8-BAC3-2A73072649DC}"/>
                  </a:ext>
                </a:extLst>
              </p:cNvPr>
              <p:cNvSpPr txBox="1"/>
              <p:nvPr/>
            </p:nvSpPr>
            <p:spPr>
              <a:xfrm>
                <a:off x="8539513" y="468239"/>
                <a:ext cx="278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21CE9-DC42-44F8-BAC3-2A7307264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513" y="468239"/>
                <a:ext cx="278731" cy="276999"/>
              </a:xfrm>
              <a:prstGeom prst="rect">
                <a:avLst/>
              </a:prstGeom>
              <a:blipFill>
                <a:blip r:embed="rId6"/>
                <a:stretch>
                  <a:fillRect l="-1304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F03847-9771-4147-8A9A-7A6A79066752}"/>
                  </a:ext>
                </a:extLst>
              </p:cNvPr>
              <p:cNvSpPr txBox="1"/>
              <p:nvPr/>
            </p:nvSpPr>
            <p:spPr>
              <a:xfrm>
                <a:off x="9559267" y="1974594"/>
                <a:ext cx="1718419" cy="337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F03847-9771-4147-8A9A-7A6A79066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267" y="1974594"/>
                <a:ext cx="1718419" cy="337272"/>
              </a:xfrm>
              <a:prstGeom prst="rect">
                <a:avLst/>
              </a:prstGeom>
              <a:blipFill>
                <a:blip r:embed="rId7"/>
                <a:stretch>
                  <a:fillRect l="-2837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7C3C1B79-641F-4CA0-9AB3-F9675FA9AD91}"/>
              </a:ext>
            </a:extLst>
          </p:cNvPr>
          <p:cNvSpPr/>
          <p:nvPr/>
        </p:nvSpPr>
        <p:spPr>
          <a:xfrm>
            <a:off x="9737251" y="76902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6BE63D6-4E0E-4B8D-989E-026041D95E65}"/>
                  </a:ext>
                </a:extLst>
              </p:cNvPr>
              <p:cNvSpPr txBox="1"/>
              <p:nvPr/>
            </p:nvSpPr>
            <p:spPr>
              <a:xfrm>
                <a:off x="9724253" y="477838"/>
                <a:ext cx="631776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6BE63D6-4E0E-4B8D-989E-026041D95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253" y="477838"/>
                <a:ext cx="631776" cy="280205"/>
              </a:xfrm>
              <a:prstGeom prst="rect">
                <a:avLst/>
              </a:prstGeom>
              <a:blipFill>
                <a:blip r:embed="rId8"/>
                <a:stretch>
                  <a:fillRect l="-4808" r="-384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9680E87-FA7C-44BA-BB77-56C36399A5ED}"/>
              </a:ext>
            </a:extLst>
          </p:cNvPr>
          <p:cNvCxnSpPr>
            <a:stCxn id="15" idx="4"/>
            <a:endCxn id="18" idx="0"/>
          </p:cNvCxnSpPr>
          <p:nvPr/>
        </p:nvCxnSpPr>
        <p:spPr>
          <a:xfrm flipH="1">
            <a:off x="7128283" y="804674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D2D2D9-25A8-4521-AAED-80DEAEA1CEE9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669562" y="767161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F3392-AD8B-4EF7-91D3-46A27199EC5F}"/>
              </a:ext>
            </a:extLst>
          </p:cNvPr>
          <p:cNvCxnSpPr>
            <a:cxnSpLocks/>
            <a:endCxn id="21" idx="7"/>
          </p:cNvCxnSpPr>
          <p:nvPr/>
        </p:nvCxnSpPr>
        <p:spPr>
          <a:xfrm>
            <a:off x="8640706" y="822021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C0FEAD-A0E3-4AA3-9A7B-94389CCADD45}"/>
              </a:ext>
            </a:extLst>
          </p:cNvPr>
          <p:cNvCxnSpPr>
            <a:cxnSpLocks/>
          </p:cNvCxnSpPr>
          <p:nvPr/>
        </p:nvCxnSpPr>
        <p:spPr>
          <a:xfrm>
            <a:off x="9756648" y="816777"/>
            <a:ext cx="226381" cy="106283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5848EF45-DA92-40B2-8074-EE932F3F9B5F}"/>
              </a:ext>
            </a:extLst>
          </p:cNvPr>
          <p:cNvSpPr/>
          <p:nvPr/>
        </p:nvSpPr>
        <p:spPr>
          <a:xfrm>
            <a:off x="10603027" y="188122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1F7429-6B8A-420A-B26B-41E93CC4CA45}"/>
                  </a:ext>
                </a:extLst>
              </p:cNvPr>
              <p:cNvSpPr txBox="1"/>
              <p:nvPr/>
            </p:nvSpPr>
            <p:spPr>
              <a:xfrm>
                <a:off x="9115761" y="440144"/>
                <a:ext cx="412164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1F7429-6B8A-420A-B26B-41E93CC4C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761" y="440144"/>
                <a:ext cx="412164" cy="280205"/>
              </a:xfrm>
              <a:prstGeom prst="rect">
                <a:avLst/>
              </a:prstGeom>
              <a:blipFill>
                <a:blip r:embed="rId9"/>
                <a:stretch>
                  <a:fillRect l="-7353" r="-14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1088E2-9121-4C74-AE34-036926A778D8}"/>
              </a:ext>
            </a:extLst>
          </p:cNvPr>
          <p:cNvCxnSpPr/>
          <p:nvPr/>
        </p:nvCxnSpPr>
        <p:spPr>
          <a:xfrm>
            <a:off x="6330338" y="3175189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9B25DA0-EBDC-4C19-93B7-E21C82527C0E}"/>
              </a:ext>
            </a:extLst>
          </p:cNvPr>
          <p:cNvCxnSpPr/>
          <p:nvPr/>
        </p:nvCxnSpPr>
        <p:spPr>
          <a:xfrm>
            <a:off x="6357770" y="4299901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3B7ABE1-A23E-495E-BB19-06DC1532E1A6}"/>
                  </a:ext>
                </a:extLst>
              </p:cNvPr>
              <p:cNvSpPr txBox="1"/>
              <p:nvPr/>
            </p:nvSpPr>
            <p:spPr>
              <a:xfrm>
                <a:off x="6357770" y="2898190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3B7ABE1-A23E-495E-BB19-06DC1532E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770" y="2898190"/>
                <a:ext cx="207621" cy="276999"/>
              </a:xfrm>
              <a:prstGeom prst="rect">
                <a:avLst/>
              </a:prstGeom>
              <a:blipFill>
                <a:blip r:embed="rId10"/>
                <a:stretch>
                  <a:fillRect l="-29412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246023-637C-41A5-BCC9-8C0F93C411C2}"/>
                  </a:ext>
                </a:extLst>
              </p:cNvPr>
              <p:cNvSpPr txBox="1"/>
              <p:nvPr/>
            </p:nvSpPr>
            <p:spPr>
              <a:xfrm>
                <a:off x="6330338" y="3925554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246023-637C-41A5-BCC9-8C0F93C41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338" y="3925554"/>
                <a:ext cx="198003" cy="276999"/>
              </a:xfrm>
              <a:prstGeom prst="rect">
                <a:avLst/>
              </a:prstGeom>
              <a:blipFill>
                <a:blip r:embed="rId11"/>
                <a:stretch>
                  <a:fillRect l="-27273" r="-24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6DB498A5-B7D2-47B8-AE09-63B94E6C4C09}"/>
              </a:ext>
            </a:extLst>
          </p:cNvPr>
          <p:cNvSpPr/>
          <p:nvPr/>
        </p:nvSpPr>
        <p:spPr>
          <a:xfrm>
            <a:off x="7043197" y="3138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F739831-C7E0-49C6-85F8-A64F6B827A9B}"/>
              </a:ext>
            </a:extLst>
          </p:cNvPr>
          <p:cNvSpPr/>
          <p:nvPr/>
        </p:nvSpPr>
        <p:spPr>
          <a:xfrm>
            <a:off x="7575867" y="3138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FD60EBF-FBAD-4992-B1F0-5F420DDFE74D}"/>
              </a:ext>
            </a:extLst>
          </p:cNvPr>
          <p:cNvSpPr/>
          <p:nvPr/>
        </p:nvSpPr>
        <p:spPr>
          <a:xfrm>
            <a:off x="8544757" y="3138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32E106-E41D-46F9-950F-30522CAC39BC}"/>
              </a:ext>
            </a:extLst>
          </p:cNvPr>
          <p:cNvSpPr/>
          <p:nvPr/>
        </p:nvSpPr>
        <p:spPr>
          <a:xfrm>
            <a:off x="7039160" y="4254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272F3B0-B0D8-4CD7-8D2C-BB792361341F}"/>
              </a:ext>
            </a:extLst>
          </p:cNvPr>
          <p:cNvSpPr/>
          <p:nvPr/>
        </p:nvSpPr>
        <p:spPr>
          <a:xfrm>
            <a:off x="8136440" y="4254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71F54CA-9055-44C8-9025-C5C3E911A7D1}"/>
              </a:ext>
            </a:extLst>
          </p:cNvPr>
          <p:cNvSpPr/>
          <p:nvPr/>
        </p:nvSpPr>
        <p:spPr>
          <a:xfrm>
            <a:off x="7630731" y="424504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9C901B-F3B3-462E-B9AD-1CDDF15B43BF}"/>
              </a:ext>
            </a:extLst>
          </p:cNvPr>
          <p:cNvSpPr/>
          <p:nvPr/>
        </p:nvSpPr>
        <p:spPr>
          <a:xfrm>
            <a:off x="8544757" y="4254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F465CD3-270D-4381-8902-2B819C40AE3F}"/>
              </a:ext>
            </a:extLst>
          </p:cNvPr>
          <p:cNvSpPr/>
          <p:nvPr/>
        </p:nvSpPr>
        <p:spPr>
          <a:xfrm>
            <a:off x="9430142" y="314681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110AFD8-30C5-47BC-AAF7-1B288658A26B}"/>
              </a:ext>
            </a:extLst>
          </p:cNvPr>
          <p:cNvSpPr/>
          <p:nvPr/>
        </p:nvSpPr>
        <p:spPr>
          <a:xfrm>
            <a:off x="9888925" y="426790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8D3AEE-C865-4BBC-87A9-F4E1FECB4F1C}"/>
                  </a:ext>
                </a:extLst>
              </p:cNvPr>
              <p:cNvSpPr txBox="1"/>
              <p:nvPr/>
            </p:nvSpPr>
            <p:spPr>
              <a:xfrm>
                <a:off x="8062679" y="4384092"/>
                <a:ext cx="257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8D3AEE-C865-4BBC-87A9-F4E1FECB4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679" y="4384092"/>
                <a:ext cx="257250" cy="276999"/>
              </a:xfrm>
              <a:prstGeom prst="rect">
                <a:avLst/>
              </a:prstGeom>
              <a:blipFill>
                <a:blip r:embed="rId12"/>
                <a:stretch>
                  <a:fillRect l="-23810" r="-238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1B041F7-5A1F-4838-AFBF-24391CE84FB6}"/>
                  </a:ext>
                </a:extLst>
              </p:cNvPr>
              <p:cNvSpPr txBox="1"/>
              <p:nvPr/>
            </p:nvSpPr>
            <p:spPr>
              <a:xfrm>
                <a:off x="8477822" y="2847896"/>
                <a:ext cx="278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1B041F7-5A1F-4838-AFBF-24391CE84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822" y="2847896"/>
                <a:ext cx="278731" cy="276999"/>
              </a:xfrm>
              <a:prstGeom prst="rect">
                <a:avLst/>
              </a:prstGeom>
              <a:blipFill>
                <a:blip r:embed="rId13"/>
                <a:stretch>
                  <a:fillRect l="-13333" r="-22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0D97C84-D926-4FC7-BD1F-09401D07B72C}"/>
                  </a:ext>
                </a:extLst>
              </p:cNvPr>
              <p:cNvSpPr txBox="1"/>
              <p:nvPr/>
            </p:nvSpPr>
            <p:spPr>
              <a:xfrm>
                <a:off x="9743340" y="3889375"/>
                <a:ext cx="250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0D97C84-D926-4FC7-BD1F-09401D07B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340" y="3889375"/>
                <a:ext cx="250390" cy="276999"/>
              </a:xfrm>
              <a:prstGeom prst="rect">
                <a:avLst/>
              </a:prstGeom>
              <a:blipFill>
                <a:blip r:embed="rId14"/>
                <a:stretch>
                  <a:fillRect l="-24390" r="-73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DE488F3B-0A29-403A-8A7E-7F66BC2A6504}"/>
              </a:ext>
            </a:extLst>
          </p:cNvPr>
          <p:cNvSpPr/>
          <p:nvPr/>
        </p:nvSpPr>
        <p:spPr>
          <a:xfrm>
            <a:off x="9675560" y="314868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848E32C-B9BB-4182-9C1C-CB8F27572E63}"/>
                  </a:ext>
                </a:extLst>
              </p:cNvPr>
              <p:cNvSpPr txBox="1"/>
              <p:nvPr/>
            </p:nvSpPr>
            <p:spPr>
              <a:xfrm>
                <a:off x="9662562" y="2857495"/>
                <a:ext cx="631776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848E32C-B9BB-4182-9C1C-CB8F27572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562" y="2857495"/>
                <a:ext cx="631776" cy="280205"/>
              </a:xfrm>
              <a:prstGeom prst="rect">
                <a:avLst/>
              </a:prstGeom>
              <a:blipFill>
                <a:blip r:embed="rId15"/>
                <a:stretch>
                  <a:fillRect l="-4808" r="-384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32EF09A-B417-4A2D-AD5F-C413D04D94AD}"/>
              </a:ext>
            </a:extLst>
          </p:cNvPr>
          <p:cNvCxnSpPr>
            <a:stCxn id="43" idx="4"/>
            <a:endCxn id="46" idx="0"/>
          </p:cNvCxnSpPr>
          <p:nvPr/>
        </p:nvCxnSpPr>
        <p:spPr>
          <a:xfrm flipH="1">
            <a:off x="7066592" y="3184331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9A8556B-5A47-4239-9AB8-B36FF66944EE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7607871" y="3146818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BF45F9D-5F4A-40FD-A173-9F1B36280690}"/>
              </a:ext>
            </a:extLst>
          </p:cNvPr>
          <p:cNvCxnSpPr>
            <a:cxnSpLocks/>
            <a:endCxn id="49" idx="7"/>
          </p:cNvCxnSpPr>
          <p:nvPr/>
        </p:nvCxnSpPr>
        <p:spPr>
          <a:xfrm>
            <a:off x="8579015" y="3201678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BA8752-2212-4DB1-9ECB-2D62BA0AD946}"/>
              </a:ext>
            </a:extLst>
          </p:cNvPr>
          <p:cNvCxnSpPr>
            <a:cxnSpLocks/>
            <a:stCxn id="50" idx="5"/>
          </p:cNvCxnSpPr>
          <p:nvPr/>
        </p:nvCxnSpPr>
        <p:spPr>
          <a:xfrm>
            <a:off x="9476971" y="3185842"/>
            <a:ext cx="444367" cy="1073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C437DA46-04E5-4A2C-B39C-99E4F047F20D}"/>
              </a:ext>
            </a:extLst>
          </p:cNvPr>
          <p:cNvSpPr/>
          <p:nvPr/>
        </p:nvSpPr>
        <p:spPr>
          <a:xfrm>
            <a:off x="10541336" y="42608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A0DD4E-8E54-4F73-A222-5DF5328FF0C0}"/>
                  </a:ext>
                </a:extLst>
              </p:cNvPr>
              <p:cNvSpPr txBox="1"/>
              <p:nvPr/>
            </p:nvSpPr>
            <p:spPr>
              <a:xfrm>
                <a:off x="9193681" y="2847427"/>
                <a:ext cx="412164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A0DD4E-8E54-4F73-A222-5DF5328FF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681" y="2847427"/>
                <a:ext cx="412164" cy="280205"/>
              </a:xfrm>
              <a:prstGeom prst="rect">
                <a:avLst/>
              </a:prstGeom>
              <a:blipFill>
                <a:blip r:embed="rId16"/>
                <a:stretch>
                  <a:fillRect l="-7353" r="-14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48C9781-3716-4D7E-8920-48148A90C00A}"/>
              </a:ext>
            </a:extLst>
          </p:cNvPr>
          <p:cNvCxnSpPr>
            <a:cxnSpLocks/>
          </p:cNvCxnSpPr>
          <p:nvPr/>
        </p:nvCxnSpPr>
        <p:spPr>
          <a:xfrm>
            <a:off x="9545401" y="807578"/>
            <a:ext cx="438564" cy="1137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B8DE4B3-9901-4DAB-A5F4-349DF69C1173}"/>
              </a:ext>
            </a:extLst>
          </p:cNvPr>
          <p:cNvCxnSpPr>
            <a:cxnSpLocks/>
            <a:endCxn id="61" idx="5"/>
          </p:cNvCxnSpPr>
          <p:nvPr/>
        </p:nvCxnSpPr>
        <p:spPr>
          <a:xfrm>
            <a:off x="9721605" y="3194791"/>
            <a:ext cx="866560" cy="110511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08A9BCF-EA9D-4EE0-8BA5-1020BB7DE62C}"/>
              </a:ext>
            </a:extLst>
          </p:cNvPr>
          <p:cNvSpPr txBox="1"/>
          <p:nvPr/>
        </p:nvSpPr>
        <p:spPr>
          <a:xfrm>
            <a:off x="5888736" y="2615184"/>
            <a:ext cx="82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1: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A54AB36-5AEB-46FA-8BEC-A213CF89B703}"/>
              </a:ext>
            </a:extLst>
          </p:cNvPr>
          <p:cNvCxnSpPr/>
          <p:nvPr/>
        </p:nvCxnSpPr>
        <p:spPr>
          <a:xfrm>
            <a:off x="6412634" y="5312103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72E75D2-048A-4EA2-8980-227D68CA1596}"/>
              </a:ext>
            </a:extLst>
          </p:cNvPr>
          <p:cNvCxnSpPr/>
          <p:nvPr/>
        </p:nvCxnSpPr>
        <p:spPr>
          <a:xfrm>
            <a:off x="6440066" y="6436815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B3BF31C-2B02-42A0-A0B6-0D6BE503B574}"/>
                  </a:ext>
                </a:extLst>
              </p:cNvPr>
              <p:cNvSpPr txBox="1"/>
              <p:nvPr/>
            </p:nvSpPr>
            <p:spPr>
              <a:xfrm>
                <a:off x="6440066" y="5035104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B3BF31C-2B02-42A0-A0B6-0D6BE503B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066" y="5035104"/>
                <a:ext cx="207621" cy="276999"/>
              </a:xfrm>
              <a:prstGeom prst="rect">
                <a:avLst/>
              </a:prstGeom>
              <a:blipFill>
                <a:blip r:embed="rId17"/>
                <a:stretch>
                  <a:fillRect l="-26471" r="-264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D718603-D97A-4C9F-AFB3-3292C4AADA34}"/>
                  </a:ext>
                </a:extLst>
              </p:cNvPr>
              <p:cNvSpPr txBox="1"/>
              <p:nvPr/>
            </p:nvSpPr>
            <p:spPr>
              <a:xfrm>
                <a:off x="6412634" y="6062468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D718603-D97A-4C9F-AFB3-3292C4AA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634" y="6062468"/>
                <a:ext cx="198003" cy="276999"/>
              </a:xfrm>
              <a:prstGeom prst="rect">
                <a:avLst/>
              </a:prstGeom>
              <a:blipFill>
                <a:blip r:embed="rId18"/>
                <a:stretch>
                  <a:fillRect l="-3125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>
            <a:extLst>
              <a:ext uri="{FF2B5EF4-FFF2-40B4-BE49-F238E27FC236}">
                <a16:creationId xmlns:a16="http://schemas.microsoft.com/office/drawing/2014/main" id="{43BB99DD-EC0D-4169-849E-3D593AD037FF}"/>
              </a:ext>
            </a:extLst>
          </p:cNvPr>
          <p:cNvSpPr/>
          <p:nvPr/>
        </p:nvSpPr>
        <p:spPr>
          <a:xfrm>
            <a:off x="7125493" y="527552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E045D65-1895-48E0-8848-7E6B87BA6511}"/>
              </a:ext>
            </a:extLst>
          </p:cNvPr>
          <p:cNvSpPr/>
          <p:nvPr/>
        </p:nvSpPr>
        <p:spPr>
          <a:xfrm>
            <a:off x="7658163" y="527552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277CAF0-FD7E-4D37-B7E8-64C555F8B732}"/>
              </a:ext>
            </a:extLst>
          </p:cNvPr>
          <p:cNvSpPr/>
          <p:nvPr/>
        </p:nvSpPr>
        <p:spPr>
          <a:xfrm>
            <a:off x="8627053" y="527552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A7A0D1-8F05-4FE2-9895-3BA781338A8A}"/>
              </a:ext>
            </a:extLst>
          </p:cNvPr>
          <p:cNvSpPr/>
          <p:nvPr/>
        </p:nvSpPr>
        <p:spPr>
          <a:xfrm>
            <a:off x="7121456" y="639109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85252AA-DD36-46AC-A3F9-67135251F14A}"/>
              </a:ext>
            </a:extLst>
          </p:cNvPr>
          <p:cNvSpPr/>
          <p:nvPr/>
        </p:nvSpPr>
        <p:spPr>
          <a:xfrm>
            <a:off x="8218736" y="639109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F9E8876-B317-4493-9469-0B3BFD3CAE62}"/>
              </a:ext>
            </a:extLst>
          </p:cNvPr>
          <p:cNvSpPr/>
          <p:nvPr/>
        </p:nvSpPr>
        <p:spPr>
          <a:xfrm>
            <a:off x="7713027" y="638195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32E655B-0CDD-4272-A1D7-BECC9925141B}"/>
              </a:ext>
            </a:extLst>
          </p:cNvPr>
          <p:cNvSpPr/>
          <p:nvPr/>
        </p:nvSpPr>
        <p:spPr>
          <a:xfrm>
            <a:off x="8627053" y="639109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2F84D10-0E3F-4C53-A891-20E50228E4DF}"/>
              </a:ext>
            </a:extLst>
          </p:cNvPr>
          <p:cNvSpPr/>
          <p:nvPr/>
        </p:nvSpPr>
        <p:spPr>
          <a:xfrm>
            <a:off x="9512438" y="528373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9F2B97E-FB64-429C-88A8-84841C5660A2}"/>
              </a:ext>
            </a:extLst>
          </p:cNvPr>
          <p:cNvSpPr/>
          <p:nvPr/>
        </p:nvSpPr>
        <p:spPr>
          <a:xfrm>
            <a:off x="9971221" y="640481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2C37F2-DD57-4157-BF42-FB835733C51E}"/>
                  </a:ext>
                </a:extLst>
              </p:cNvPr>
              <p:cNvSpPr txBox="1"/>
              <p:nvPr/>
            </p:nvSpPr>
            <p:spPr>
              <a:xfrm>
                <a:off x="8144975" y="6521006"/>
                <a:ext cx="257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2C37F2-DD57-4157-BF42-FB835733C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975" y="6521006"/>
                <a:ext cx="257250" cy="276999"/>
              </a:xfrm>
              <a:prstGeom prst="rect">
                <a:avLst/>
              </a:prstGeom>
              <a:blipFill>
                <a:blip r:embed="rId19"/>
                <a:stretch>
                  <a:fillRect l="-23810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F95DB4-CAAC-425D-9207-E997D0CC90A3}"/>
                  </a:ext>
                </a:extLst>
              </p:cNvPr>
              <p:cNvSpPr txBox="1"/>
              <p:nvPr/>
            </p:nvSpPr>
            <p:spPr>
              <a:xfrm>
                <a:off x="8560118" y="4984810"/>
                <a:ext cx="278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F95DB4-CAAC-425D-9207-E997D0CC9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118" y="4984810"/>
                <a:ext cx="278731" cy="276999"/>
              </a:xfrm>
              <a:prstGeom prst="rect">
                <a:avLst/>
              </a:prstGeom>
              <a:blipFill>
                <a:blip r:embed="rId20"/>
                <a:stretch>
                  <a:fillRect l="-13043" r="-217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484FAAD-3354-45BC-97DF-BCC1B7F02078}"/>
                  </a:ext>
                </a:extLst>
              </p:cNvPr>
              <p:cNvSpPr txBox="1"/>
              <p:nvPr/>
            </p:nvSpPr>
            <p:spPr>
              <a:xfrm>
                <a:off x="9825636" y="6026289"/>
                <a:ext cx="250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484FAAD-3354-45BC-97DF-BCC1B7F02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636" y="6026289"/>
                <a:ext cx="250390" cy="276999"/>
              </a:xfrm>
              <a:prstGeom prst="rect">
                <a:avLst/>
              </a:prstGeom>
              <a:blipFill>
                <a:blip r:embed="rId21"/>
                <a:stretch>
                  <a:fillRect l="-24390" r="-73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88000DE8-A832-4AB9-949C-4FD1477C918B}"/>
              </a:ext>
            </a:extLst>
          </p:cNvPr>
          <p:cNvSpPr/>
          <p:nvPr/>
        </p:nvSpPr>
        <p:spPr>
          <a:xfrm>
            <a:off x="9757856" y="528559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E3D9D00-C786-4408-BD39-09A3A78327BB}"/>
                  </a:ext>
                </a:extLst>
              </p:cNvPr>
              <p:cNvSpPr txBox="1"/>
              <p:nvPr/>
            </p:nvSpPr>
            <p:spPr>
              <a:xfrm>
                <a:off x="9744858" y="4994409"/>
                <a:ext cx="631775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E3D9D00-C786-4408-BD39-09A3A7832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858" y="4994409"/>
                <a:ext cx="631775" cy="280205"/>
              </a:xfrm>
              <a:prstGeom prst="rect">
                <a:avLst/>
              </a:prstGeom>
              <a:blipFill>
                <a:blip r:embed="rId22"/>
                <a:stretch>
                  <a:fillRect l="-4854" r="-388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9DD46B1-830E-4F22-B77A-A0E59556F249}"/>
              </a:ext>
            </a:extLst>
          </p:cNvPr>
          <p:cNvCxnSpPr>
            <a:stCxn id="75" idx="4"/>
            <a:endCxn id="78" idx="0"/>
          </p:cNvCxnSpPr>
          <p:nvPr/>
        </p:nvCxnSpPr>
        <p:spPr>
          <a:xfrm flipH="1">
            <a:off x="7148888" y="5321245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9302A16-9AD9-4F90-BF89-63C2E0B7D224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7690167" y="5283732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286D335-EC19-45E3-990E-70C754723C5F}"/>
              </a:ext>
            </a:extLst>
          </p:cNvPr>
          <p:cNvCxnSpPr>
            <a:cxnSpLocks/>
            <a:endCxn id="79" idx="6"/>
          </p:cNvCxnSpPr>
          <p:nvPr/>
        </p:nvCxnSpPr>
        <p:spPr>
          <a:xfrm flipH="1">
            <a:off x="8273600" y="5338592"/>
            <a:ext cx="387711" cy="107536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B3902BE-7A65-4381-B919-A31AD6D80E27}"/>
              </a:ext>
            </a:extLst>
          </p:cNvPr>
          <p:cNvCxnSpPr>
            <a:cxnSpLocks/>
            <a:stCxn id="82" idx="5"/>
            <a:endCxn id="81" idx="4"/>
          </p:cNvCxnSpPr>
          <p:nvPr/>
        </p:nvCxnSpPr>
        <p:spPr>
          <a:xfrm flipH="1">
            <a:off x="8654485" y="5322756"/>
            <a:ext cx="904782" cy="111405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B8E20E00-9C35-4666-BB9C-CDBA89FB6071}"/>
              </a:ext>
            </a:extLst>
          </p:cNvPr>
          <p:cNvSpPr/>
          <p:nvPr/>
        </p:nvSpPr>
        <p:spPr>
          <a:xfrm>
            <a:off x="10623632" y="639779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DB07CB5-7735-4864-B84A-E6173C5A9E76}"/>
                  </a:ext>
                </a:extLst>
              </p:cNvPr>
              <p:cNvSpPr txBox="1"/>
              <p:nvPr/>
            </p:nvSpPr>
            <p:spPr>
              <a:xfrm>
                <a:off x="9275977" y="4984341"/>
                <a:ext cx="412164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DB07CB5-7735-4864-B84A-E6173C5A9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977" y="4984341"/>
                <a:ext cx="412164" cy="280205"/>
              </a:xfrm>
              <a:prstGeom prst="rect">
                <a:avLst/>
              </a:prstGeom>
              <a:blipFill>
                <a:blip r:embed="rId23"/>
                <a:stretch>
                  <a:fillRect l="-7463" r="-149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18A36D1-F2AA-44B6-B598-7A357DC5242F}"/>
              </a:ext>
            </a:extLst>
          </p:cNvPr>
          <p:cNvCxnSpPr>
            <a:cxnSpLocks/>
            <a:endCxn id="83" idx="7"/>
          </p:cNvCxnSpPr>
          <p:nvPr/>
        </p:nvCxnSpPr>
        <p:spPr>
          <a:xfrm>
            <a:off x="9803901" y="5331705"/>
            <a:ext cx="214149" cy="107980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D08E948C-EE4D-46A1-914C-07363C90BBA2}"/>
              </a:ext>
            </a:extLst>
          </p:cNvPr>
          <p:cNvSpPr txBox="1"/>
          <p:nvPr/>
        </p:nvSpPr>
        <p:spPr>
          <a:xfrm>
            <a:off x="5971032" y="4752098"/>
            <a:ext cx="82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2: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D0FCA89-ECE0-4CF6-B130-2D3A2CC4E03E}"/>
              </a:ext>
            </a:extLst>
          </p:cNvPr>
          <p:cNvSpPr txBox="1"/>
          <p:nvPr/>
        </p:nvSpPr>
        <p:spPr>
          <a:xfrm>
            <a:off x="7863252" y="85653"/>
            <a:ext cx="93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conflict: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75015E-DA9E-4F79-8003-3134B6DEE1C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4528" y="915371"/>
            <a:ext cx="4401164" cy="5191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C747121-5616-4498-8287-E81BCB16C3EF}"/>
                  </a:ext>
                </a:extLst>
              </p:cNvPr>
              <p:cNvSpPr txBox="1"/>
              <p:nvPr/>
            </p:nvSpPr>
            <p:spPr>
              <a:xfrm>
                <a:off x="9661453" y="4370090"/>
                <a:ext cx="679930" cy="337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C747121-5616-4498-8287-E81BCB16C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453" y="4370090"/>
                <a:ext cx="679930" cy="337272"/>
              </a:xfrm>
              <a:prstGeom prst="rect">
                <a:avLst/>
              </a:prstGeom>
              <a:blipFill>
                <a:blip r:embed="rId25"/>
                <a:stretch>
                  <a:fillRect l="-8108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F86383F-C5E9-493E-A186-952DCC93B4AA}"/>
                  </a:ext>
                </a:extLst>
              </p:cNvPr>
              <p:cNvSpPr txBox="1"/>
              <p:nvPr/>
            </p:nvSpPr>
            <p:spPr>
              <a:xfrm>
                <a:off x="10418476" y="4389970"/>
                <a:ext cx="899542" cy="337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F86383F-C5E9-493E-A186-952DCC93B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476" y="4389970"/>
                <a:ext cx="899542" cy="337272"/>
              </a:xfrm>
              <a:prstGeom prst="rect">
                <a:avLst/>
              </a:prstGeom>
              <a:blipFill>
                <a:blip r:embed="rId26"/>
                <a:stretch>
                  <a:fillRect l="-6081" r="-2703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DFABEC9-C1CB-45EA-B2FE-C14CE461C3C8}"/>
                  </a:ext>
                </a:extLst>
              </p:cNvPr>
              <p:cNvSpPr txBox="1"/>
              <p:nvPr/>
            </p:nvSpPr>
            <p:spPr>
              <a:xfrm>
                <a:off x="9661453" y="6447341"/>
                <a:ext cx="679930" cy="337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DFABEC9-C1CB-45EA-B2FE-C14CE461C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453" y="6447341"/>
                <a:ext cx="679930" cy="337272"/>
              </a:xfrm>
              <a:prstGeom prst="rect">
                <a:avLst/>
              </a:prstGeom>
              <a:blipFill>
                <a:blip r:embed="rId27"/>
                <a:stretch>
                  <a:fillRect l="-8108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5094252-8B97-4D08-B148-8F8E8CEA0B2F}"/>
              </a:ext>
            </a:extLst>
          </p:cNvPr>
          <p:cNvSpPr/>
          <p:nvPr/>
        </p:nvSpPr>
        <p:spPr>
          <a:xfrm>
            <a:off x="5539844" y="1984248"/>
            <a:ext cx="796948" cy="1527048"/>
          </a:xfrm>
          <a:custGeom>
            <a:avLst/>
            <a:gdLst>
              <a:gd name="connsiteX0" fmla="*/ 641500 w 796948"/>
              <a:gd name="connsiteY0" fmla="*/ 0 h 1527048"/>
              <a:gd name="connsiteX1" fmla="*/ 1420 w 796948"/>
              <a:gd name="connsiteY1" fmla="*/ 594360 h 1527048"/>
              <a:gd name="connsiteX2" fmla="*/ 796948 w 796948"/>
              <a:gd name="connsiteY2" fmla="*/ 1527048 h 152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948" h="1527048">
                <a:moveTo>
                  <a:pt x="641500" y="0"/>
                </a:moveTo>
                <a:cubicBezTo>
                  <a:pt x="308506" y="169926"/>
                  <a:pt x="-24488" y="339852"/>
                  <a:pt x="1420" y="594360"/>
                </a:cubicBezTo>
                <a:cubicBezTo>
                  <a:pt x="27328" y="848868"/>
                  <a:pt x="658264" y="1363980"/>
                  <a:pt x="796948" y="1527048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A4AA36B-F5F3-4EB7-8FBC-C6B970D78F18}"/>
              </a:ext>
            </a:extLst>
          </p:cNvPr>
          <p:cNvSpPr/>
          <p:nvPr/>
        </p:nvSpPr>
        <p:spPr>
          <a:xfrm>
            <a:off x="5059953" y="1536192"/>
            <a:ext cx="1386567" cy="4233672"/>
          </a:xfrm>
          <a:custGeom>
            <a:avLst/>
            <a:gdLst>
              <a:gd name="connsiteX0" fmla="*/ 1267695 w 1386567"/>
              <a:gd name="connsiteY0" fmla="*/ 0 h 4233672"/>
              <a:gd name="connsiteX1" fmla="*/ 14967 w 1386567"/>
              <a:gd name="connsiteY1" fmla="*/ 1143000 h 4233672"/>
              <a:gd name="connsiteX2" fmla="*/ 627615 w 1386567"/>
              <a:gd name="connsiteY2" fmla="*/ 3419856 h 4233672"/>
              <a:gd name="connsiteX3" fmla="*/ 1386567 w 1386567"/>
              <a:gd name="connsiteY3" fmla="*/ 4233672 h 423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67" h="4233672">
                <a:moveTo>
                  <a:pt x="1267695" y="0"/>
                </a:moveTo>
                <a:cubicBezTo>
                  <a:pt x="694671" y="286512"/>
                  <a:pt x="121647" y="573024"/>
                  <a:pt x="14967" y="1143000"/>
                </a:cubicBezTo>
                <a:cubicBezTo>
                  <a:pt x="-91713" y="1712976"/>
                  <a:pt x="399015" y="2904744"/>
                  <a:pt x="627615" y="3419856"/>
                </a:cubicBezTo>
                <a:cubicBezTo>
                  <a:pt x="856215" y="3934968"/>
                  <a:pt x="1121391" y="4084320"/>
                  <a:pt x="1386567" y="4233672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70C94E5-8F3A-4F12-8AF0-240665D5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49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AE972-8B43-48A9-A33F-055FEC6A0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37" y="232171"/>
            <a:ext cx="9375648" cy="457835"/>
          </a:xfrm>
        </p:spPr>
        <p:txBody>
          <a:bodyPr>
            <a:noAutofit/>
          </a:bodyPr>
          <a:lstStyle/>
          <a:p>
            <a:r>
              <a:rPr lang="en-US" sz="2800" dirty="0"/>
              <a:t>Algorithm for 1D OPT (version 1)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D3D495-C180-462D-BCBA-F459E722A4C0}"/>
              </a:ext>
            </a:extLst>
          </p:cNvPr>
          <p:cNvCxnSpPr/>
          <p:nvPr/>
        </p:nvCxnSpPr>
        <p:spPr>
          <a:xfrm>
            <a:off x="1830138" y="2099750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12E308-896C-452F-A3B7-24F30947CDC6}"/>
              </a:ext>
            </a:extLst>
          </p:cNvPr>
          <p:cNvCxnSpPr/>
          <p:nvPr/>
        </p:nvCxnSpPr>
        <p:spPr>
          <a:xfrm>
            <a:off x="1857570" y="3224462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2C122F-2A65-4246-815B-632C24AE6A9D}"/>
                  </a:ext>
                </a:extLst>
              </p:cNvPr>
              <p:cNvSpPr txBox="1"/>
              <p:nvPr/>
            </p:nvSpPr>
            <p:spPr>
              <a:xfrm>
                <a:off x="1857570" y="4377686"/>
                <a:ext cx="3406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2C122F-2A65-4246-815B-632C24AE6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570" y="4377686"/>
                <a:ext cx="3406509" cy="276999"/>
              </a:xfrm>
              <a:prstGeom prst="rect">
                <a:avLst/>
              </a:prstGeom>
              <a:blipFill>
                <a:blip r:embed="rId2"/>
                <a:stretch>
                  <a:fillRect l="-372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2671EF-B8DE-4FDB-9136-B1BD4E84FFE1}"/>
                  </a:ext>
                </a:extLst>
              </p:cNvPr>
              <p:cNvSpPr txBox="1"/>
              <p:nvPr/>
            </p:nvSpPr>
            <p:spPr>
              <a:xfrm>
                <a:off x="1802706" y="3268476"/>
                <a:ext cx="4255972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2671EF-B8DE-4FDB-9136-B1BD4E84F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706" y="3268476"/>
                <a:ext cx="4255972" cy="303096"/>
              </a:xfrm>
              <a:prstGeom prst="rect">
                <a:avLst/>
              </a:prstGeom>
              <a:blipFill>
                <a:blip r:embed="rId3"/>
                <a:stretch>
                  <a:fillRect t="-8000" r="-29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C12B6ABC-1015-4C8A-9FAB-D748BAEABAAD}"/>
              </a:ext>
            </a:extLst>
          </p:cNvPr>
          <p:cNvSpPr/>
          <p:nvPr/>
        </p:nvSpPr>
        <p:spPr>
          <a:xfrm>
            <a:off x="2542997" y="206317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72A772-B89C-46BA-9C68-FF31BB937F4C}"/>
              </a:ext>
            </a:extLst>
          </p:cNvPr>
          <p:cNvSpPr/>
          <p:nvPr/>
        </p:nvSpPr>
        <p:spPr>
          <a:xfrm>
            <a:off x="3075667" y="206317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16C712F-C9BB-4E66-8DF1-5584838F2860}"/>
              </a:ext>
            </a:extLst>
          </p:cNvPr>
          <p:cNvSpPr/>
          <p:nvPr/>
        </p:nvSpPr>
        <p:spPr>
          <a:xfrm>
            <a:off x="4044557" y="206317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FC2E63-7A29-4209-96BC-9CFDC87268C5}"/>
              </a:ext>
            </a:extLst>
          </p:cNvPr>
          <p:cNvSpPr/>
          <p:nvPr/>
        </p:nvSpPr>
        <p:spPr>
          <a:xfrm>
            <a:off x="2538960" y="317874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E9B22D-2893-4D8C-BB46-D95ABF33524A}"/>
              </a:ext>
            </a:extLst>
          </p:cNvPr>
          <p:cNvSpPr/>
          <p:nvPr/>
        </p:nvSpPr>
        <p:spPr>
          <a:xfrm>
            <a:off x="3636240" y="317874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CCFF1D-4179-48AD-87BC-06DFCF2E61E7}"/>
              </a:ext>
            </a:extLst>
          </p:cNvPr>
          <p:cNvSpPr/>
          <p:nvPr/>
        </p:nvSpPr>
        <p:spPr>
          <a:xfrm>
            <a:off x="3130531" y="316960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EA1FB4-95EA-4EBC-A99C-A671AD19A975}"/>
              </a:ext>
            </a:extLst>
          </p:cNvPr>
          <p:cNvSpPr/>
          <p:nvPr/>
        </p:nvSpPr>
        <p:spPr>
          <a:xfrm>
            <a:off x="4044557" y="317874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7649188-DD51-4DC9-A35C-EE94528DD4D8}"/>
              </a:ext>
            </a:extLst>
          </p:cNvPr>
          <p:cNvSpPr/>
          <p:nvPr/>
        </p:nvSpPr>
        <p:spPr>
          <a:xfrm>
            <a:off x="4929942" y="2071379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13D504-AD78-45C0-B2D4-500231789D6C}"/>
              </a:ext>
            </a:extLst>
          </p:cNvPr>
          <p:cNvSpPr/>
          <p:nvPr/>
        </p:nvSpPr>
        <p:spPr>
          <a:xfrm>
            <a:off x="5388725" y="319246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3CAF49-D672-4B70-AAEF-55ECE97161E8}"/>
              </a:ext>
            </a:extLst>
          </p:cNvPr>
          <p:cNvSpPr/>
          <p:nvPr/>
        </p:nvSpPr>
        <p:spPr>
          <a:xfrm>
            <a:off x="5175360" y="207324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0388723-7EF7-4BE7-9307-1D49914F3848}"/>
              </a:ext>
            </a:extLst>
          </p:cNvPr>
          <p:cNvCxnSpPr>
            <a:stCxn id="11" idx="4"/>
            <a:endCxn id="14" idx="0"/>
          </p:cNvCxnSpPr>
          <p:nvPr/>
        </p:nvCxnSpPr>
        <p:spPr>
          <a:xfrm flipH="1">
            <a:off x="2566392" y="2108892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F457748-52DA-4F9C-96E8-58B57D469FD3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3107671" y="2071379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494235-1739-4D35-B0F3-2A2553C26228}"/>
              </a:ext>
            </a:extLst>
          </p:cNvPr>
          <p:cNvCxnSpPr>
            <a:cxnSpLocks/>
            <a:endCxn id="17" idx="7"/>
          </p:cNvCxnSpPr>
          <p:nvPr/>
        </p:nvCxnSpPr>
        <p:spPr>
          <a:xfrm>
            <a:off x="4078815" y="2126239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92F67E8-B42B-40FE-9A30-41CE6F2823F6}"/>
              </a:ext>
            </a:extLst>
          </p:cNvPr>
          <p:cNvCxnSpPr>
            <a:cxnSpLocks/>
            <a:stCxn id="23" idx="4"/>
            <a:endCxn id="19" idx="5"/>
          </p:cNvCxnSpPr>
          <p:nvPr/>
        </p:nvCxnSpPr>
        <p:spPr>
          <a:xfrm>
            <a:off x="5202792" y="2118960"/>
            <a:ext cx="232762" cy="1112525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A62226DA-B517-4DB9-B6EC-CD53533B71F4}"/>
              </a:ext>
            </a:extLst>
          </p:cNvPr>
          <p:cNvSpPr/>
          <p:nvPr/>
        </p:nvSpPr>
        <p:spPr>
          <a:xfrm>
            <a:off x="6041136" y="318543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AC39DD-C951-4AB9-B365-979DFDCA9DDD}"/>
              </a:ext>
            </a:extLst>
          </p:cNvPr>
          <p:cNvCxnSpPr>
            <a:cxnSpLocks/>
            <a:endCxn id="85" idx="6"/>
          </p:cNvCxnSpPr>
          <p:nvPr/>
        </p:nvCxnSpPr>
        <p:spPr>
          <a:xfrm>
            <a:off x="4983510" y="2111796"/>
            <a:ext cx="5592" cy="1096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B806E86-4861-46ED-89CA-32A68D55EBE4}"/>
              </a:ext>
            </a:extLst>
          </p:cNvPr>
          <p:cNvSpPr txBox="1"/>
          <p:nvPr/>
        </p:nvSpPr>
        <p:spPr>
          <a:xfrm>
            <a:off x="391005" y="1819660"/>
            <a:ext cx="1197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1:</a:t>
            </a:r>
          </a:p>
          <a:p>
            <a:r>
              <a:rPr lang="en-US" dirty="0"/>
              <a:t>No conflict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33FE62-5DEC-47DC-A5B4-E376C4688F48}"/>
              </a:ext>
            </a:extLst>
          </p:cNvPr>
          <p:cNvCxnSpPr/>
          <p:nvPr/>
        </p:nvCxnSpPr>
        <p:spPr>
          <a:xfrm>
            <a:off x="1775274" y="4768978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BD68543-B4BF-4053-9DC6-4EB1E4F4FB36}"/>
              </a:ext>
            </a:extLst>
          </p:cNvPr>
          <p:cNvCxnSpPr/>
          <p:nvPr/>
        </p:nvCxnSpPr>
        <p:spPr>
          <a:xfrm>
            <a:off x="1802706" y="5893690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377E8A6-7A83-4123-A18F-9962624EFF48}"/>
              </a:ext>
            </a:extLst>
          </p:cNvPr>
          <p:cNvSpPr/>
          <p:nvPr/>
        </p:nvSpPr>
        <p:spPr>
          <a:xfrm>
            <a:off x="2488133" y="473240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DABBD5-B99F-4B0A-A07E-54E838F748FC}"/>
              </a:ext>
            </a:extLst>
          </p:cNvPr>
          <p:cNvSpPr/>
          <p:nvPr/>
        </p:nvSpPr>
        <p:spPr>
          <a:xfrm>
            <a:off x="3020803" y="473240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FD8389-3CC4-48B5-84ED-4B45EFD70147}"/>
              </a:ext>
            </a:extLst>
          </p:cNvPr>
          <p:cNvSpPr/>
          <p:nvPr/>
        </p:nvSpPr>
        <p:spPr>
          <a:xfrm>
            <a:off x="3989693" y="473240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2B06E6A-BA85-44B0-A56D-71ED4921613E}"/>
              </a:ext>
            </a:extLst>
          </p:cNvPr>
          <p:cNvSpPr/>
          <p:nvPr/>
        </p:nvSpPr>
        <p:spPr>
          <a:xfrm>
            <a:off x="2484096" y="584797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33268F5-BECB-4EF5-844E-E66518D1F9C8}"/>
              </a:ext>
            </a:extLst>
          </p:cNvPr>
          <p:cNvSpPr/>
          <p:nvPr/>
        </p:nvSpPr>
        <p:spPr>
          <a:xfrm>
            <a:off x="3581376" y="584797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0B85BC4-9A97-4FD7-9589-B3DAE12CEEA7}"/>
              </a:ext>
            </a:extLst>
          </p:cNvPr>
          <p:cNvSpPr/>
          <p:nvPr/>
        </p:nvSpPr>
        <p:spPr>
          <a:xfrm>
            <a:off x="3075667" y="583883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7D915DC-8FA8-4441-A569-7C9E81208E71}"/>
              </a:ext>
            </a:extLst>
          </p:cNvPr>
          <p:cNvSpPr/>
          <p:nvPr/>
        </p:nvSpPr>
        <p:spPr>
          <a:xfrm>
            <a:off x="3989693" y="584797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6CFEE61-0C4B-4DEE-BF82-3E6A3AB29BB6}"/>
              </a:ext>
            </a:extLst>
          </p:cNvPr>
          <p:cNvSpPr/>
          <p:nvPr/>
        </p:nvSpPr>
        <p:spPr>
          <a:xfrm>
            <a:off x="4875078" y="474060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2F18E42-DBC2-4A30-A0DE-B5A047F6755A}"/>
              </a:ext>
            </a:extLst>
          </p:cNvPr>
          <p:cNvSpPr/>
          <p:nvPr/>
        </p:nvSpPr>
        <p:spPr>
          <a:xfrm>
            <a:off x="5333861" y="5861689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E59A22D-7011-44A5-8CFD-4947B2B97E41}"/>
              </a:ext>
            </a:extLst>
          </p:cNvPr>
          <p:cNvSpPr/>
          <p:nvPr/>
        </p:nvSpPr>
        <p:spPr>
          <a:xfrm>
            <a:off x="5120496" y="4742469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323B292-506D-4761-B4C3-2865136F7537}"/>
              </a:ext>
            </a:extLst>
          </p:cNvPr>
          <p:cNvCxnSpPr>
            <a:stCxn id="39" idx="4"/>
            <a:endCxn id="42" idx="0"/>
          </p:cNvCxnSpPr>
          <p:nvPr/>
        </p:nvCxnSpPr>
        <p:spPr>
          <a:xfrm flipH="1">
            <a:off x="2511528" y="4778120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8F7CD5-3FA1-4F33-A4E0-DEC6F976DF75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3052807" y="4740607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22D3CE9-A270-40C5-96B1-FDDEC64DB6BE}"/>
              </a:ext>
            </a:extLst>
          </p:cNvPr>
          <p:cNvCxnSpPr>
            <a:cxnSpLocks/>
            <a:endCxn id="45" idx="7"/>
          </p:cNvCxnSpPr>
          <p:nvPr/>
        </p:nvCxnSpPr>
        <p:spPr>
          <a:xfrm>
            <a:off x="4023951" y="4795467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0068FC31-524D-42AF-8A40-E08CB063ACE6}"/>
              </a:ext>
            </a:extLst>
          </p:cNvPr>
          <p:cNvSpPr/>
          <p:nvPr/>
        </p:nvSpPr>
        <p:spPr>
          <a:xfrm>
            <a:off x="5986272" y="585466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0840FE5-934A-49F4-9309-D70E3EE0F421}"/>
              </a:ext>
            </a:extLst>
          </p:cNvPr>
          <p:cNvCxnSpPr>
            <a:cxnSpLocks/>
            <a:stCxn id="46" idx="0"/>
            <a:endCxn id="86" idx="5"/>
          </p:cNvCxnSpPr>
          <p:nvPr/>
        </p:nvCxnSpPr>
        <p:spPr>
          <a:xfrm>
            <a:off x="4902510" y="4740607"/>
            <a:ext cx="11666" cy="1153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9944A9D5-F5F5-4FBC-8AB8-E7955CDAD8DD}"/>
              </a:ext>
            </a:extLst>
          </p:cNvPr>
          <p:cNvSpPr/>
          <p:nvPr/>
        </p:nvSpPr>
        <p:spPr>
          <a:xfrm>
            <a:off x="4934238" y="318543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7E6D089-83F5-490F-91DD-149C2CD5ED89}"/>
              </a:ext>
            </a:extLst>
          </p:cNvPr>
          <p:cNvSpPr/>
          <p:nvPr/>
        </p:nvSpPr>
        <p:spPr>
          <a:xfrm>
            <a:off x="4867347" y="585466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D0D0461-9D8A-45D5-83C7-C32EE6F66256}"/>
              </a:ext>
            </a:extLst>
          </p:cNvPr>
          <p:cNvCxnSpPr>
            <a:cxnSpLocks/>
          </p:cNvCxnSpPr>
          <p:nvPr/>
        </p:nvCxnSpPr>
        <p:spPr>
          <a:xfrm>
            <a:off x="5536677" y="3629606"/>
            <a:ext cx="15868" cy="9639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71D6BA7-8BAA-4C21-8D4F-BB8E51DFF38A}"/>
              </a:ext>
            </a:extLst>
          </p:cNvPr>
          <p:cNvCxnSpPr>
            <a:cxnSpLocks/>
          </p:cNvCxnSpPr>
          <p:nvPr/>
        </p:nvCxnSpPr>
        <p:spPr>
          <a:xfrm>
            <a:off x="6188754" y="2284603"/>
            <a:ext cx="2860235" cy="15683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3AFFB4-6AC1-4CF5-9789-EE10BE533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262AA97-EB10-416A-88EF-E35A627EF682}"/>
                  </a:ext>
                </a:extLst>
              </p:cNvPr>
              <p:cNvSpPr txBox="1"/>
              <p:nvPr/>
            </p:nvSpPr>
            <p:spPr>
              <a:xfrm>
                <a:off x="3280255" y="6351636"/>
                <a:ext cx="6094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262AA97-EB10-416A-88EF-E35A627EF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255" y="6351636"/>
                <a:ext cx="609447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69DFA6-2ED1-48BF-AFAA-32E147C6C2B0}"/>
                  </a:ext>
                </a:extLst>
              </p:cNvPr>
              <p:cNvSpPr txBox="1"/>
              <p:nvPr/>
            </p:nvSpPr>
            <p:spPr>
              <a:xfrm>
                <a:off x="7628339" y="2294903"/>
                <a:ext cx="2728824" cy="505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69DFA6-2ED1-48BF-AFAA-32E147C6C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339" y="2294903"/>
                <a:ext cx="2728824" cy="505651"/>
              </a:xfrm>
              <a:prstGeom prst="rect">
                <a:avLst/>
              </a:prstGeom>
              <a:blipFill>
                <a:blip r:embed="rId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A657177-5671-9247-05F1-DC5355079C43}"/>
                  </a:ext>
                </a:extLst>
              </p14:cNvPr>
              <p14:cNvContentPartPr/>
              <p14:nvPr/>
            </p14:nvContentPartPr>
            <p14:xfrm>
              <a:off x="8335889" y="3090571"/>
              <a:ext cx="360" cy="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A657177-5671-9247-05F1-DC5355079C4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326889" y="308157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91505E8-98B6-53B0-DF98-2C3BB0D46352}"/>
                  </a:ext>
                </a:extLst>
              </p:cNvPr>
              <p:cNvSpPr txBox="1"/>
              <p:nvPr/>
            </p:nvSpPr>
            <p:spPr>
              <a:xfrm>
                <a:off x="509561" y="741143"/>
                <a:ext cx="6198492" cy="808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Main idea: we solve the problem in n iterations: </a:t>
                </a:r>
              </a:p>
              <a:p>
                <a:r>
                  <a:rPr lang="en-US" dirty="0"/>
                  <a:t>In each iteration k, we solve the problem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PT</m:t>
                    </m:r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91505E8-98B6-53B0-DF98-2C3BB0D46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61" y="741143"/>
                <a:ext cx="6198492" cy="808298"/>
              </a:xfrm>
              <a:prstGeom prst="rect">
                <a:avLst/>
              </a:prstGeom>
              <a:blipFill>
                <a:blip r:embed="rId136"/>
                <a:stretch>
                  <a:fillRect l="-820" t="-3125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D4844F37-D342-D59C-4C8E-714AA76C4217}"/>
                  </a:ext>
                </a:extLst>
              </p:cNvPr>
              <p:cNvSpPr txBox="1"/>
              <p:nvPr/>
            </p:nvSpPr>
            <p:spPr>
              <a:xfrm>
                <a:off x="1854257" y="1768998"/>
                <a:ext cx="3569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D4844F37-D342-D59C-4C8E-714AA76C4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7" y="1768998"/>
                <a:ext cx="3569054" cy="276999"/>
              </a:xfrm>
              <a:prstGeom prst="rect">
                <a:avLst/>
              </a:prstGeom>
              <a:blipFill>
                <a:blip r:embed="rId137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FE7D12FA-453A-DA65-B627-0CB1BD691D02}"/>
                  </a:ext>
                </a:extLst>
              </p:cNvPr>
              <p:cNvSpPr txBox="1"/>
              <p:nvPr/>
            </p:nvSpPr>
            <p:spPr>
              <a:xfrm>
                <a:off x="1775274" y="5938212"/>
                <a:ext cx="422660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FE7D12FA-453A-DA65-B627-0CB1BD691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274" y="5938212"/>
                <a:ext cx="4226606" cy="303096"/>
              </a:xfrm>
              <a:prstGeom prst="rect">
                <a:avLst/>
              </a:prstGeom>
              <a:blipFill>
                <a:blip r:embed="rId138"/>
                <a:stretch>
                  <a:fillRect t="-8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7B7F06BC-0350-B93D-ED10-373C4EE1B844}"/>
                  </a:ext>
                </a:extLst>
              </p:cNvPr>
              <p:cNvSpPr txBox="1"/>
              <p:nvPr/>
            </p:nvSpPr>
            <p:spPr>
              <a:xfrm>
                <a:off x="7047408" y="4353383"/>
                <a:ext cx="3569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7B7F06BC-0350-B93D-ED10-373C4EE1B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408" y="4353383"/>
                <a:ext cx="3569054" cy="276999"/>
              </a:xfrm>
              <a:prstGeom prst="rect">
                <a:avLst/>
              </a:prstGeom>
              <a:blipFill>
                <a:blip r:embed="rId139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74CC8B2A-E774-41F4-6C0F-DBA4484B1091}"/>
              </a:ext>
            </a:extLst>
          </p:cNvPr>
          <p:cNvCxnSpPr/>
          <p:nvPr/>
        </p:nvCxnSpPr>
        <p:spPr>
          <a:xfrm>
            <a:off x="6965112" y="4744675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DC8A9FD0-C685-B0CF-426B-8A03AF9CFD16}"/>
              </a:ext>
            </a:extLst>
          </p:cNvPr>
          <p:cNvCxnSpPr/>
          <p:nvPr/>
        </p:nvCxnSpPr>
        <p:spPr>
          <a:xfrm>
            <a:off x="6992544" y="5869387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Oval 331">
            <a:extLst>
              <a:ext uri="{FF2B5EF4-FFF2-40B4-BE49-F238E27FC236}">
                <a16:creationId xmlns:a16="http://schemas.microsoft.com/office/drawing/2014/main" id="{064AF2D6-9C9B-0F8C-4D87-0CA871BE3345}"/>
              </a:ext>
            </a:extLst>
          </p:cNvPr>
          <p:cNvSpPr/>
          <p:nvPr/>
        </p:nvSpPr>
        <p:spPr>
          <a:xfrm>
            <a:off x="7677971" y="470809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09F14604-E917-A9C1-B746-48C85014517F}"/>
              </a:ext>
            </a:extLst>
          </p:cNvPr>
          <p:cNvSpPr/>
          <p:nvPr/>
        </p:nvSpPr>
        <p:spPr>
          <a:xfrm>
            <a:off x="8210641" y="470809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85C9BF2B-3F24-3A6B-2831-47314D4A71EC}"/>
              </a:ext>
            </a:extLst>
          </p:cNvPr>
          <p:cNvSpPr/>
          <p:nvPr/>
        </p:nvSpPr>
        <p:spPr>
          <a:xfrm>
            <a:off x="9179531" y="470809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19DC8D41-2DD3-BD35-042E-7036169195DC}"/>
              </a:ext>
            </a:extLst>
          </p:cNvPr>
          <p:cNvSpPr/>
          <p:nvPr/>
        </p:nvSpPr>
        <p:spPr>
          <a:xfrm>
            <a:off x="7673934" y="582366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5133F170-4ECD-4125-15C6-64B24ADF646A}"/>
              </a:ext>
            </a:extLst>
          </p:cNvPr>
          <p:cNvSpPr/>
          <p:nvPr/>
        </p:nvSpPr>
        <p:spPr>
          <a:xfrm>
            <a:off x="8771214" y="582366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8272FD9E-9130-24C4-705C-B5FB4154B72C}"/>
              </a:ext>
            </a:extLst>
          </p:cNvPr>
          <p:cNvSpPr/>
          <p:nvPr/>
        </p:nvSpPr>
        <p:spPr>
          <a:xfrm>
            <a:off x="8265505" y="581452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7B9444C3-F781-C701-32AB-89FC90BA8120}"/>
              </a:ext>
            </a:extLst>
          </p:cNvPr>
          <p:cNvSpPr/>
          <p:nvPr/>
        </p:nvSpPr>
        <p:spPr>
          <a:xfrm>
            <a:off x="9179531" y="582366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F9BD89AC-4235-66A8-5151-98BBB07FAEEB}"/>
              </a:ext>
            </a:extLst>
          </p:cNvPr>
          <p:cNvSpPr/>
          <p:nvPr/>
        </p:nvSpPr>
        <p:spPr>
          <a:xfrm>
            <a:off x="10064916" y="471630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30D49784-A65C-48D7-29C5-D8D06C435157}"/>
              </a:ext>
            </a:extLst>
          </p:cNvPr>
          <p:cNvSpPr/>
          <p:nvPr/>
        </p:nvSpPr>
        <p:spPr>
          <a:xfrm>
            <a:off x="10523699" y="583738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6A0ACE52-F5A8-038E-0F61-1B178C2DE28F}"/>
              </a:ext>
            </a:extLst>
          </p:cNvPr>
          <p:cNvSpPr/>
          <p:nvPr/>
        </p:nvSpPr>
        <p:spPr>
          <a:xfrm>
            <a:off x="10310334" y="471816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E2A4589F-7D72-940E-BF21-D167CBA43337}"/>
              </a:ext>
            </a:extLst>
          </p:cNvPr>
          <p:cNvCxnSpPr>
            <a:stCxn id="332" idx="4"/>
            <a:endCxn id="335" idx="0"/>
          </p:cNvCxnSpPr>
          <p:nvPr/>
        </p:nvCxnSpPr>
        <p:spPr>
          <a:xfrm flipH="1">
            <a:off x="7701366" y="4753817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C2C6A93A-716E-4303-88AE-C0A49CD34769}"/>
              </a:ext>
            </a:extLst>
          </p:cNvPr>
          <p:cNvCxnSpPr>
            <a:cxnSpLocks/>
            <a:endCxn id="337" idx="0"/>
          </p:cNvCxnSpPr>
          <p:nvPr/>
        </p:nvCxnSpPr>
        <p:spPr>
          <a:xfrm>
            <a:off x="8242645" y="4716304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70511A98-AFC5-941A-DC5B-97F43F02DDC2}"/>
              </a:ext>
            </a:extLst>
          </p:cNvPr>
          <p:cNvCxnSpPr>
            <a:cxnSpLocks/>
            <a:endCxn id="338" idx="7"/>
          </p:cNvCxnSpPr>
          <p:nvPr/>
        </p:nvCxnSpPr>
        <p:spPr>
          <a:xfrm>
            <a:off x="9213789" y="4771164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8559C310-08BD-340F-5105-B97D11AC5EE3}"/>
              </a:ext>
            </a:extLst>
          </p:cNvPr>
          <p:cNvSpPr/>
          <p:nvPr/>
        </p:nvSpPr>
        <p:spPr>
          <a:xfrm>
            <a:off x="11176110" y="583036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E07A9D7C-0871-C42C-955F-CF0BF807F2F1}"/>
              </a:ext>
            </a:extLst>
          </p:cNvPr>
          <p:cNvCxnSpPr>
            <a:cxnSpLocks/>
            <a:stCxn id="339" idx="0"/>
            <a:endCxn id="347" idx="5"/>
          </p:cNvCxnSpPr>
          <p:nvPr/>
        </p:nvCxnSpPr>
        <p:spPr>
          <a:xfrm>
            <a:off x="10092348" y="4716304"/>
            <a:ext cx="11666" cy="1153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Oval 346">
            <a:extLst>
              <a:ext uri="{FF2B5EF4-FFF2-40B4-BE49-F238E27FC236}">
                <a16:creationId xmlns:a16="http://schemas.microsoft.com/office/drawing/2014/main" id="{BCE7F336-9543-A6E0-8C88-5087C8485957}"/>
              </a:ext>
            </a:extLst>
          </p:cNvPr>
          <p:cNvSpPr/>
          <p:nvPr/>
        </p:nvSpPr>
        <p:spPr>
          <a:xfrm>
            <a:off x="10057185" y="583036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BE1526F4-28D6-A37A-183B-C988E2968F57}"/>
                  </a:ext>
                </a:extLst>
              </p:cNvPr>
              <p:cNvSpPr txBox="1"/>
              <p:nvPr/>
            </p:nvSpPr>
            <p:spPr>
              <a:xfrm>
                <a:off x="6965112" y="5913909"/>
                <a:ext cx="4255972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BE1526F4-28D6-A37A-183B-C988E2968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112" y="5913909"/>
                <a:ext cx="4255972" cy="303096"/>
              </a:xfrm>
              <a:prstGeom prst="rect">
                <a:avLst/>
              </a:prstGeom>
              <a:blipFill>
                <a:blip r:embed="rId140"/>
                <a:stretch>
                  <a:fillRect t="-4000" r="-29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BBFCEFC7-CE6C-4678-D717-30B079080FDE}"/>
              </a:ext>
            </a:extLst>
          </p:cNvPr>
          <p:cNvCxnSpPr>
            <a:cxnSpLocks/>
            <a:stCxn id="341" idx="5"/>
          </p:cNvCxnSpPr>
          <p:nvPr/>
        </p:nvCxnSpPr>
        <p:spPr>
          <a:xfrm>
            <a:off x="10357163" y="4757190"/>
            <a:ext cx="202103" cy="1094498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3465915-A5F3-1AE8-AF24-6AA259D380F0}"/>
                  </a:ext>
                </a:extLst>
              </p:cNvPr>
              <p:cNvSpPr txBox="1"/>
              <p:nvPr/>
            </p:nvSpPr>
            <p:spPr>
              <a:xfrm>
                <a:off x="2637904" y="4073257"/>
                <a:ext cx="23242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3465915-A5F3-1AE8-AF24-6AA259D38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904" y="4073257"/>
                <a:ext cx="2324277" cy="276999"/>
              </a:xfrm>
              <a:prstGeom prst="rect">
                <a:avLst/>
              </a:prstGeom>
              <a:blipFill>
                <a:blip r:embed="rId141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0C152CC3-2A1F-9C0B-D0C2-04BBA1EF2B00}"/>
                  </a:ext>
                </a:extLst>
              </p:cNvPr>
              <p:cNvSpPr txBox="1"/>
              <p:nvPr/>
            </p:nvSpPr>
            <p:spPr>
              <a:xfrm>
                <a:off x="7841664" y="3939388"/>
                <a:ext cx="2616550" cy="322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0C152CC3-2A1F-9C0B-D0C2-04BBA1EF2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664" y="3939388"/>
                <a:ext cx="2616550" cy="322845"/>
              </a:xfrm>
              <a:prstGeom prst="rect">
                <a:avLst/>
              </a:prstGeom>
              <a:blipFill>
                <a:blip r:embed="rId142"/>
                <a:stretch>
                  <a:fillRect l="-144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96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DE7C-6382-4819-A4A1-78AFA6FF7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695" y="50449"/>
            <a:ext cx="7382256" cy="354829"/>
          </a:xfrm>
        </p:spPr>
        <p:txBody>
          <a:bodyPr>
            <a:noAutofit/>
          </a:bodyPr>
          <a:lstStyle/>
          <a:p>
            <a:r>
              <a:rPr lang="en-US" sz="2800" dirty="0"/>
              <a:t>Algorithm for 1D OPT (v1) 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0BB3564-DE5A-4C4A-9629-198A68E6E384}"/>
              </a:ext>
            </a:extLst>
          </p:cNvPr>
          <p:cNvCxnSpPr/>
          <p:nvPr/>
        </p:nvCxnSpPr>
        <p:spPr>
          <a:xfrm>
            <a:off x="5733560" y="1739618"/>
            <a:ext cx="13216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56C6DAD-4982-49E3-9B30-3F3860396BDA}"/>
                  </a:ext>
                </a:extLst>
              </p:cNvPr>
              <p:cNvSpPr txBox="1"/>
              <p:nvPr/>
            </p:nvSpPr>
            <p:spPr>
              <a:xfrm>
                <a:off x="1463195" y="3645861"/>
                <a:ext cx="14457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0=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56C6DAD-4982-49E3-9B30-3F3860396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195" y="3645861"/>
                <a:ext cx="1445780" cy="215444"/>
              </a:xfrm>
              <a:prstGeom prst="rect">
                <a:avLst/>
              </a:prstGeom>
              <a:blipFill>
                <a:blip r:embed="rId2"/>
                <a:stretch>
                  <a:fillRect l="-1754" t="-11765" r="-2632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8556D76-16C4-4E0C-A0F4-C62DF7B77752}"/>
              </a:ext>
            </a:extLst>
          </p:cNvPr>
          <p:cNvCxnSpPr>
            <a:cxnSpLocks/>
          </p:cNvCxnSpPr>
          <p:nvPr/>
        </p:nvCxnSpPr>
        <p:spPr>
          <a:xfrm>
            <a:off x="5921659" y="2717702"/>
            <a:ext cx="1057000" cy="8951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180E3-7D4E-4196-B79C-D63067A3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8BFEAC3-A4E3-41D5-ACBD-328228F84D8D}"/>
                  </a:ext>
                </a:extLst>
              </p:cNvPr>
              <p:cNvSpPr txBox="1"/>
              <p:nvPr/>
            </p:nvSpPr>
            <p:spPr>
              <a:xfrm>
                <a:off x="3090478" y="6313087"/>
                <a:ext cx="6094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8BFEAC3-A4E3-41D5-ACBD-328228F84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78" y="6313087"/>
                <a:ext cx="6094476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6D44924-0429-47E6-80D4-0B5CC6074DC8}"/>
                  </a:ext>
                </a:extLst>
              </p:cNvPr>
              <p:cNvSpPr txBox="1"/>
              <p:nvPr/>
            </p:nvSpPr>
            <p:spPr>
              <a:xfrm>
                <a:off x="5896847" y="90451"/>
                <a:ext cx="2728824" cy="505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6D44924-0429-47E6-80D4-0B5CC6074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847" y="90451"/>
                <a:ext cx="2728824" cy="505651"/>
              </a:xfrm>
              <a:prstGeom prst="rect">
                <a:avLst/>
              </a:prstGeom>
              <a:blipFill>
                <a:blip r:embed="rId32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659BE79-9EF6-0FD7-6DA8-F67B5B47F2DA}"/>
              </a:ext>
            </a:extLst>
          </p:cNvPr>
          <p:cNvCxnSpPr/>
          <p:nvPr/>
        </p:nvCxnSpPr>
        <p:spPr>
          <a:xfrm>
            <a:off x="967431" y="1574292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45E76B5-A6A0-6F1C-9B4C-064D4823912B}"/>
              </a:ext>
            </a:extLst>
          </p:cNvPr>
          <p:cNvCxnSpPr/>
          <p:nvPr/>
        </p:nvCxnSpPr>
        <p:spPr>
          <a:xfrm>
            <a:off x="994863" y="2699004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ECE8459A-CA67-59AC-08D4-CEAC90DB7BAA}"/>
                  </a:ext>
                </a:extLst>
              </p:cNvPr>
              <p:cNvSpPr txBox="1"/>
              <p:nvPr/>
            </p:nvSpPr>
            <p:spPr>
              <a:xfrm>
                <a:off x="939999" y="2743018"/>
                <a:ext cx="41806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𝑙𝑎𝑠𝑡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ECE8459A-CA67-59AC-08D4-CEAC90DB7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999" y="2743018"/>
                <a:ext cx="4180696" cy="303096"/>
              </a:xfrm>
              <a:prstGeom prst="rect">
                <a:avLst/>
              </a:prstGeom>
              <a:blipFill>
                <a:blip r:embed="rId33"/>
                <a:stretch>
                  <a:fillRect t="-8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Oval 191">
            <a:extLst>
              <a:ext uri="{FF2B5EF4-FFF2-40B4-BE49-F238E27FC236}">
                <a16:creationId xmlns:a16="http://schemas.microsoft.com/office/drawing/2014/main" id="{47FB16AD-F0E4-DC23-1C99-94D74CCB9494}"/>
              </a:ext>
            </a:extLst>
          </p:cNvPr>
          <p:cNvSpPr/>
          <p:nvPr/>
        </p:nvSpPr>
        <p:spPr>
          <a:xfrm>
            <a:off x="1680290" y="153771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11B04209-A941-E5B9-3715-483971477DD9}"/>
              </a:ext>
            </a:extLst>
          </p:cNvPr>
          <p:cNvSpPr/>
          <p:nvPr/>
        </p:nvSpPr>
        <p:spPr>
          <a:xfrm>
            <a:off x="2212960" y="153771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42EEA16B-1BE3-F159-1DC1-57589202D035}"/>
              </a:ext>
            </a:extLst>
          </p:cNvPr>
          <p:cNvSpPr/>
          <p:nvPr/>
        </p:nvSpPr>
        <p:spPr>
          <a:xfrm>
            <a:off x="3181850" y="153771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8D76C4FB-49D9-7A03-CA28-1B8FE918B098}"/>
              </a:ext>
            </a:extLst>
          </p:cNvPr>
          <p:cNvSpPr/>
          <p:nvPr/>
        </p:nvSpPr>
        <p:spPr>
          <a:xfrm>
            <a:off x="1676253" y="265328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BEA83A43-0E93-B0EF-DC39-B948A37E5DB9}"/>
              </a:ext>
            </a:extLst>
          </p:cNvPr>
          <p:cNvSpPr/>
          <p:nvPr/>
        </p:nvSpPr>
        <p:spPr>
          <a:xfrm>
            <a:off x="2773533" y="265328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418D6C5A-E903-B0B0-00A4-20B32CA7F8D0}"/>
              </a:ext>
            </a:extLst>
          </p:cNvPr>
          <p:cNvSpPr/>
          <p:nvPr/>
        </p:nvSpPr>
        <p:spPr>
          <a:xfrm>
            <a:off x="2267824" y="264414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C098FCE6-CAA4-6F73-E21F-9B4FF047BFDA}"/>
              </a:ext>
            </a:extLst>
          </p:cNvPr>
          <p:cNvSpPr/>
          <p:nvPr/>
        </p:nvSpPr>
        <p:spPr>
          <a:xfrm>
            <a:off x="3181850" y="265328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467E62FB-1304-3A6D-95EC-135F42972DB1}"/>
              </a:ext>
            </a:extLst>
          </p:cNvPr>
          <p:cNvSpPr/>
          <p:nvPr/>
        </p:nvSpPr>
        <p:spPr>
          <a:xfrm>
            <a:off x="4067235" y="154592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9DA44BB9-D838-6758-43A4-8276AC348066}"/>
              </a:ext>
            </a:extLst>
          </p:cNvPr>
          <p:cNvSpPr/>
          <p:nvPr/>
        </p:nvSpPr>
        <p:spPr>
          <a:xfrm>
            <a:off x="4526018" y="266700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989F5DB6-D64A-62AE-B31C-C7E62A4BD923}"/>
              </a:ext>
            </a:extLst>
          </p:cNvPr>
          <p:cNvSpPr/>
          <p:nvPr/>
        </p:nvSpPr>
        <p:spPr>
          <a:xfrm>
            <a:off x="4312653" y="154778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F07FF279-4B97-550D-23AE-F7106CD2D168}"/>
              </a:ext>
            </a:extLst>
          </p:cNvPr>
          <p:cNvCxnSpPr>
            <a:stCxn id="192" idx="4"/>
            <a:endCxn id="221" idx="0"/>
          </p:cNvCxnSpPr>
          <p:nvPr/>
        </p:nvCxnSpPr>
        <p:spPr>
          <a:xfrm flipH="1">
            <a:off x="1703685" y="1583434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A3580A6-3BB5-8BB1-9E45-6666120E3833}"/>
              </a:ext>
            </a:extLst>
          </p:cNvPr>
          <p:cNvCxnSpPr>
            <a:cxnSpLocks/>
            <a:endCxn id="224" idx="0"/>
          </p:cNvCxnSpPr>
          <p:nvPr/>
        </p:nvCxnSpPr>
        <p:spPr>
          <a:xfrm>
            <a:off x="2244964" y="1545921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91DE66B1-0C43-BCD0-23B9-D6771970BE81}"/>
              </a:ext>
            </a:extLst>
          </p:cNvPr>
          <p:cNvCxnSpPr>
            <a:cxnSpLocks/>
            <a:endCxn id="225" idx="7"/>
          </p:cNvCxnSpPr>
          <p:nvPr/>
        </p:nvCxnSpPr>
        <p:spPr>
          <a:xfrm>
            <a:off x="3216108" y="1600781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09BF266-4206-3535-038E-7712B12B5EC5}"/>
              </a:ext>
            </a:extLst>
          </p:cNvPr>
          <p:cNvCxnSpPr>
            <a:cxnSpLocks/>
            <a:endCxn id="242" idx="6"/>
          </p:cNvCxnSpPr>
          <p:nvPr/>
        </p:nvCxnSpPr>
        <p:spPr>
          <a:xfrm flipH="1">
            <a:off x="4126395" y="1554478"/>
            <a:ext cx="205245" cy="1128362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B0F51D20-9F56-404B-7360-BB59F52D2482}"/>
              </a:ext>
            </a:extLst>
          </p:cNvPr>
          <p:cNvSpPr/>
          <p:nvPr/>
        </p:nvSpPr>
        <p:spPr>
          <a:xfrm>
            <a:off x="5178429" y="265998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7BF62AAD-E078-01F7-A85E-22F802A5A86A}"/>
              </a:ext>
            </a:extLst>
          </p:cNvPr>
          <p:cNvCxnSpPr>
            <a:cxnSpLocks/>
            <a:endCxn id="242" idx="6"/>
          </p:cNvCxnSpPr>
          <p:nvPr/>
        </p:nvCxnSpPr>
        <p:spPr>
          <a:xfrm>
            <a:off x="4120803" y="1586338"/>
            <a:ext cx="5592" cy="1096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Oval 241">
            <a:extLst>
              <a:ext uri="{FF2B5EF4-FFF2-40B4-BE49-F238E27FC236}">
                <a16:creationId xmlns:a16="http://schemas.microsoft.com/office/drawing/2014/main" id="{FCE84A81-0144-7F93-1FC0-BFDC67905109}"/>
              </a:ext>
            </a:extLst>
          </p:cNvPr>
          <p:cNvSpPr/>
          <p:nvPr/>
        </p:nvSpPr>
        <p:spPr>
          <a:xfrm>
            <a:off x="4071531" y="265998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C9477B8C-B535-0FF6-75A9-7A4229592DEA}"/>
                  </a:ext>
                </a:extLst>
              </p:cNvPr>
              <p:cNvSpPr txBox="1"/>
              <p:nvPr/>
            </p:nvSpPr>
            <p:spPr>
              <a:xfrm>
                <a:off x="939999" y="1223743"/>
                <a:ext cx="3569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C9477B8C-B535-0FF6-75A9-7A4229592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999" y="1223743"/>
                <a:ext cx="3569054" cy="276999"/>
              </a:xfrm>
              <a:prstGeom prst="rect">
                <a:avLst/>
              </a:prstGeom>
              <a:blipFill>
                <a:blip r:embed="rId34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D72BF35-42EF-8448-E28C-4F39068F3A52}"/>
                  </a:ext>
                </a:extLst>
              </p:cNvPr>
              <p:cNvSpPr/>
              <p:nvPr/>
            </p:nvSpPr>
            <p:spPr>
              <a:xfrm>
                <a:off x="368576" y="418492"/>
                <a:ext cx="6352095" cy="728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Main idea: we solve the problem in n iterations: </a:t>
                </a:r>
              </a:p>
              <a:p>
                <a:r>
                  <a:rPr lang="en-US" sz="1600" dirty="0"/>
                  <a:t>In each iteration k, we solve the problem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PT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D72BF35-42EF-8448-E28C-4F39068F3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76" y="418492"/>
                <a:ext cx="6352095" cy="728726"/>
              </a:xfrm>
              <a:prstGeom prst="rect">
                <a:avLst/>
              </a:prstGeom>
              <a:blipFill>
                <a:blip r:embed="rId35"/>
                <a:stretch>
                  <a:fillRect l="-399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5FC7536-73D8-8988-39B2-972A0B098824}"/>
              </a:ext>
            </a:extLst>
          </p:cNvPr>
          <p:cNvCxnSpPr/>
          <p:nvPr/>
        </p:nvCxnSpPr>
        <p:spPr>
          <a:xfrm>
            <a:off x="754373" y="4274554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4D762BC2-F36A-64BB-2235-F97D71D577E6}"/>
              </a:ext>
            </a:extLst>
          </p:cNvPr>
          <p:cNvCxnSpPr/>
          <p:nvPr/>
        </p:nvCxnSpPr>
        <p:spPr>
          <a:xfrm>
            <a:off x="781805" y="5399266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45045A87-C732-6A06-DF30-EB05428739F4}"/>
                  </a:ext>
                </a:extLst>
              </p:cNvPr>
              <p:cNvSpPr txBox="1"/>
              <p:nvPr/>
            </p:nvSpPr>
            <p:spPr>
              <a:xfrm>
                <a:off x="726941" y="5443280"/>
                <a:ext cx="3577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45045A87-C732-6A06-DF30-EB0542873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41" y="5443280"/>
                <a:ext cx="3577903" cy="276999"/>
              </a:xfrm>
              <a:prstGeom prst="rect">
                <a:avLst/>
              </a:prstGeom>
              <a:blipFill>
                <a:blip r:embed="rId36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Oval 246">
            <a:extLst>
              <a:ext uri="{FF2B5EF4-FFF2-40B4-BE49-F238E27FC236}">
                <a16:creationId xmlns:a16="http://schemas.microsoft.com/office/drawing/2014/main" id="{C28D480D-C9E3-7D3D-817F-6824BD904BFA}"/>
              </a:ext>
            </a:extLst>
          </p:cNvPr>
          <p:cNvSpPr/>
          <p:nvPr/>
        </p:nvSpPr>
        <p:spPr>
          <a:xfrm>
            <a:off x="1467232" y="42379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247220B1-EE26-C0D2-E918-DD660B66A4FC}"/>
              </a:ext>
            </a:extLst>
          </p:cNvPr>
          <p:cNvSpPr/>
          <p:nvPr/>
        </p:nvSpPr>
        <p:spPr>
          <a:xfrm>
            <a:off x="1999902" y="42379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4793979A-D4D6-EF1F-C127-C7BCBD932F50}"/>
              </a:ext>
            </a:extLst>
          </p:cNvPr>
          <p:cNvSpPr/>
          <p:nvPr/>
        </p:nvSpPr>
        <p:spPr>
          <a:xfrm>
            <a:off x="2968792" y="42379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D7009D38-4B0B-5B60-3A73-916FC26FB429}"/>
              </a:ext>
            </a:extLst>
          </p:cNvPr>
          <p:cNvSpPr/>
          <p:nvPr/>
        </p:nvSpPr>
        <p:spPr>
          <a:xfrm>
            <a:off x="1463195" y="535354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EC23D64F-F818-34BA-8B60-98A4A9A330AE}"/>
              </a:ext>
            </a:extLst>
          </p:cNvPr>
          <p:cNvSpPr/>
          <p:nvPr/>
        </p:nvSpPr>
        <p:spPr>
          <a:xfrm>
            <a:off x="2560475" y="535354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73168902-5D2B-C391-9230-0D28B5ED6838}"/>
              </a:ext>
            </a:extLst>
          </p:cNvPr>
          <p:cNvSpPr/>
          <p:nvPr/>
        </p:nvSpPr>
        <p:spPr>
          <a:xfrm>
            <a:off x="2054766" y="534440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54F1E0ED-4E0D-EC14-8B81-908B2E4E5769}"/>
              </a:ext>
            </a:extLst>
          </p:cNvPr>
          <p:cNvSpPr/>
          <p:nvPr/>
        </p:nvSpPr>
        <p:spPr>
          <a:xfrm>
            <a:off x="2968792" y="535354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B7A519EA-85CC-00A1-F8A0-88EE50B4819E}"/>
              </a:ext>
            </a:extLst>
          </p:cNvPr>
          <p:cNvSpPr/>
          <p:nvPr/>
        </p:nvSpPr>
        <p:spPr>
          <a:xfrm>
            <a:off x="3854177" y="424618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644FBAE6-0A45-5DA4-98C6-C4A2AC81C803}"/>
              </a:ext>
            </a:extLst>
          </p:cNvPr>
          <p:cNvSpPr/>
          <p:nvPr/>
        </p:nvSpPr>
        <p:spPr>
          <a:xfrm>
            <a:off x="4312960" y="536726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4E4A9551-950A-B301-B65A-0351009D6DBE}"/>
              </a:ext>
            </a:extLst>
          </p:cNvPr>
          <p:cNvSpPr/>
          <p:nvPr/>
        </p:nvSpPr>
        <p:spPr>
          <a:xfrm>
            <a:off x="4099595" y="424804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ADCAB77-03C9-703A-3366-6712BF9FD29D}"/>
              </a:ext>
            </a:extLst>
          </p:cNvPr>
          <p:cNvCxnSpPr>
            <a:stCxn id="247" idx="4"/>
            <a:endCxn id="250" idx="0"/>
          </p:cNvCxnSpPr>
          <p:nvPr/>
        </p:nvCxnSpPr>
        <p:spPr>
          <a:xfrm flipH="1">
            <a:off x="1490627" y="4283696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269043B1-E578-D6A3-06AA-0A94D17583FC}"/>
              </a:ext>
            </a:extLst>
          </p:cNvPr>
          <p:cNvCxnSpPr>
            <a:cxnSpLocks/>
            <a:endCxn id="252" idx="0"/>
          </p:cNvCxnSpPr>
          <p:nvPr/>
        </p:nvCxnSpPr>
        <p:spPr>
          <a:xfrm>
            <a:off x="2031906" y="4246183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7BECB7CC-A133-3CD0-8802-D5F2FF53373B}"/>
              </a:ext>
            </a:extLst>
          </p:cNvPr>
          <p:cNvCxnSpPr>
            <a:cxnSpLocks/>
            <a:endCxn id="253" idx="7"/>
          </p:cNvCxnSpPr>
          <p:nvPr/>
        </p:nvCxnSpPr>
        <p:spPr>
          <a:xfrm>
            <a:off x="3003050" y="4301043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Oval 260">
            <a:extLst>
              <a:ext uri="{FF2B5EF4-FFF2-40B4-BE49-F238E27FC236}">
                <a16:creationId xmlns:a16="http://schemas.microsoft.com/office/drawing/2014/main" id="{5F8BDC2E-D435-7385-F60E-C98E2B6E9AAB}"/>
              </a:ext>
            </a:extLst>
          </p:cNvPr>
          <p:cNvSpPr/>
          <p:nvPr/>
        </p:nvSpPr>
        <p:spPr>
          <a:xfrm>
            <a:off x="4965371" y="536024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7FDD784-E09D-A3BA-6C5E-3902D35795B9}"/>
              </a:ext>
            </a:extLst>
          </p:cNvPr>
          <p:cNvCxnSpPr>
            <a:cxnSpLocks/>
            <a:endCxn id="263" idx="6"/>
          </p:cNvCxnSpPr>
          <p:nvPr/>
        </p:nvCxnSpPr>
        <p:spPr>
          <a:xfrm>
            <a:off x="3907745" y="4286600"/>
            <a:ext cx="5592" cy="1096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>
            <a:extLst>
              <a:ext uri="{FF2B5EF4-FFF2-40B4-BE49-F238E27FC236}">
                <a16:creationId xmlns:a16="http://schemas.microsoft.com/office/drawing/2014/main" id="{544CD4A4-E40A-F35D-A6F6-AB58F3C99AE5}"/>
              </a:ext>
            </a:extLst>
          </p:cNvPr>
          <p:cNvSpPr/>
          <p:nvPr/>
        </p:nvSpPr>
        <p:spPr>
          <a:xfrm>
            <a:off x="3858473" y="536024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2D3BE7F5-892C-E210-15A5-2B24CD85F8BB}"/>
                  </a:ext>
                </a:extLst>
              </p:cNvPr>
              <p:cNvSpPr txBox="1"/>
              <p:nvPr/>
            </p:nvSpPr>
            <p:spPr>
              <a:xfrm>
                <a:off x="877872" y="3965085"/>
                <a:ext cx="3406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2D3BE7F5-892C-E210-15A5-2B24CD85F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72" y="3965085"/>
                <a:ext cx="3406509" cy="276999"/>
              </a:xfrm>
              <a:prstGeom prst="rect">
                <a:avLst/>
              </a:prstGeom>
              <a:blipFill>
                <a:blip r:embed="rId37"/>
                <a:stretch>
                  <a:fillRect l="-372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4578E1A9-CD05-458C-AAE0-373E4CC53A7E}"/>
              </a:ext>
            </a:extLst>
          </p:cNvPr>
          <p:cNvCxnSpPr/>
          <p:nvPr/>
        </p:nvCxnSpPr>
        <p:spPr>
          <a:xfrm>
            <a:off x="7062327" y="1494505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05663063-A7F1-B83D-8373-F35A358EB518}"/>
              </a:ext>
            </a:extLst>
          </p:cNvPr>
          <p:cNvCxnSpPr/>
          <p:nvPr/>
        </p:nvCxnSpPr>
        <p:spPr>
          <a:xfrm>
            <a:off x="7089759" y="2619217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9FE5AA49-A2CC-C1DB-A6BA-5F78DFEE84C2}"/>
                  </a:ext>
                </a:extLst>
              </p:cNvPr>
              <p:cNvSpPr txBox="1"/>
              <p:nvPr/>
            </p:nvSpPr>
            <p:spPr>
              <a:xfrm>
                <a:off x="7034895" y="2663231"/>
                <a:ext cx="4355295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9FE5AA49-A2CC-C1DB-A6BA-5F78DFEE8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95" y="2663231"/>
                <a:ext cx="4355295" cy="303096"/>
              </a:xfrm>
              <a:prstGeom prst="rect">
                <a:avLst/>
              </a:prstGeom>
              <a:blipFill>
                <a:blip r:embed="rId38"/>
                <a:stretch>
                  <a:fillRect t="-8000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8" name="Oval 267">
            <a:extLst>
              <a:ext uri="{FF2B5EF4-FFF2-40B4-BE49-F238E27FC236}">
                <a16:creationId xmlns:a16="http://schemas.microsoft.com/office/drawing/2014/main" id="{A5AD97C7-A054-D78E-81D7-5E70A11410AD}"/>
              </a:ext>
            </a:extLst>
          </p:cNvPr>
          <p:cNvSpPr/>
          <p:nvPr/>
        </p:nvSpPr>
        <p:spPr>
          <a:xfrm>
            <a:off x="7775186" y="145792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B625B4DA-4EEA-9239-44AA-F21D5DDA0E1B}"/>
              </a:ext>
            </a:extLst>
          </p:cNvPr>
          <p:cNvSpPr/>
          <p:nvPr/>
        </p:nvSpPr>
        <p:spPr>
          <a:xfrm>
            <a:off x="8307856" y="145792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312B791C-E836-8DEE-2808-077FA84CC3FA}"/>
              </a:ext>
            </a:extLst>
          </p:cNvPr>
          <p:cNvSpPr/>
          <p:nvPr/>
        </p:nvSpPr>
        <p:spPr>
          <a:xfrm>
            <a:off x="9276746" y="145792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9BA14A18-8920-410D-919E-ABA7B91F53C2}"/>
              </a:ext>
            </a:extLst>
          </p:cNvPr>
          <p:cNvSpPr/>
          <p:nvPr/>
        </p:nvSpPr>
        <p:spPr>
          <a:xfrm>
            <a:off x="7771149" y="257349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DDC062BD-6C3D-9E21-EDF3-6592AC1BD5C4}"/>
              </a:ext>
            </a:extLst>
          </p:cNvPr>
          <p:cNvSpPr/>
          <p:nvPr/>
        </p:nvSpPr>
        <p:spPr>
          <a:xfrm>
            <a:off x="8868429" y="257349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AE1B38A8-DF5C-7CC3-9B1B-E2BE2C16B42D}"/>
              </a:ext>
            </a:extLst>
          </p:cNvPr>
          <p:cNvSpPr/>
          <p:nvPr/>
        </p:nvSpPr>
        <p:spPr>
          <a:xfrm>
            <a:off x="8362720" y="256435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D6D7ACF-073D-1C8A-D35E-8E71E006D442}"/>
              </a:ext>
            </a:extLst>
          </p:cNvPr>
          <p:cNvSpPr/>
          <p:nvPr/>
        </p:nvSpPr>
        <p:spPr>
          <a:xfrm>
            <a:off x="9276746" y="257349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4AED0C8-CBD7-EF7D-1489-E1EE02EBAB7D}"/>
              </a:ext>
            </a:extLst>
          </p:cNvPr>
          <p:cNvSpPr/>
          <p:nvPr/>
        </p:nvSpPr>
        <p:spPr>
          <a:xfrm>
            <a:off x="10162131" y="1466134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C722D5A9-C696-3386-FAC1-BED11C0494D0}"/>
              </a:ext>
            </a:extLst>
          </p:cNvPr>
          <p:cNvSpPr/>
          <p:nvPr/>
        </p:nvSpPr>
        <p:spPr>
          <a:xfrm>
            <a:off x="10620914" y="258721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FB0941AB-B26D-5EF3-599A-D635DCB38ACB}"/>
              </a:ext>
            </a:extLst>
          </p:cNvPr>
          <p:cNvSpPr/>
          <p:nvPr/>
        </p:nvSpPr>
        <p:spPr>
          <a:xfrm>
            <a:off x="10407549" y="1467996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F3487D37-5568-164E-5226-CDC86D4696F9}"/>
              </a:ext>
            </a:extLst>
          </p:cNvPr>
          <p:cNvCxnSpPr>
            <a:stCxn id="268" idx="4"/>
            <a:endCxn id="271" idx="0"/>
          </p:cNvCxnSpPr>
          <p:nvPr/>
        </p:nvCxnSpPr>
        <p:spPr>
          <a:xfrm flipH="1">
            <a:off x="7798581" y="1503647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833236CC-1CD9-5092-1D09-F829C4470680}"/>
              </a:ext>
            </a:extLst>
          </p:cNvPr>
          <p:cNvCxnSpPr>
            <a:cxnSpLocks/>
            <a:endCxn id="273" idx="0"/>
          </p:cNvCxnSpPr>
          <p:nvPr/>
        </p:nvCxnSpPr>
        <p:spPr>
          <a:xfrm>
            <a:off x="8339860" y="1466134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21989E53-AF96-D476-147A-45C94AA6AC24}"/>
              </a:ext>
            </a:extLst>
          </p:cNvPr>
          <p:cNvCxnSpPr>
            <a:cxnSpLocks/>
            <a:endCxn id="274" idx="7"/>
          </p:cNvCxnSpPr>
          <p:nvPr/>
        </p:nvCxnSpPr>
        <p:spPr>
          <a:xfrm>
            <a:off x="9311004" y="1520994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04AD90A8-B9D2-7E0A-CE11-08BC820E6E3A}"/>
              </a:ext>
            </a:extLst>
          </p:cNvPr>
          <p:cNvCxnSpPr>
            <a:cxnSpLocks/>
            <a:endCxn id="276" idx="2"/>
          </p:cNvCxnSpPr>
          <p:nvPr/>
        </p:nvCxnSpPr>
        <p:spPr>
          <a:xfrm>
            <a:off x="10426536" y="1474691"/>
            <a:ext cx="194378" cy="1135385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2" name="Oval 281">
            <a:extLst>
              <a:ext uri="{FF2B5EF4-FFF2-40B4-BE49-F238E27FC236}">
                <a16:creationId xmlns:a16="http://schemas.microsoft.com/office/drawing/2014/main" id="{C1E5029F-9FCB-D1D9-8532-BFCCB4F00361}"/>
              </a:ext>
            </a:extLst>
          </p:cNvPr>
          <p:cNvSpPr/>
          <p:nvPr/>
        </p:nvSpPr>
        <p:spPr>
          <a:xfrm>
            <a:off x="11273325" y="258019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F6BB2F49-0616-7AE3-6EBA-0584F8C70A3C}"/>
              </a:ext>
            </a:extLst>
          </p:cNvPr>
          <p:cNvCxnSpPr>
            <a:cxnSpLocks/>
            <a:endCxn id="284" idx="6"/>
          </p:cNvCxnSpPr>
          <p:nvPr/>
        </p:nvCxnSpPr>
        <p:spPr>
          <a:xfrm>
            <a:off x="10215699" y="1506551"/>
            <a:ext cx="5592" cy="1096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>
            <a:extLst>
              <a:ext uri="{FF2B5EF4-FFF2-40B4-BE49-F238E27FC236}">
                <a16:creationId xmlns:a16="http://schemas.microsoft.com/office/drawing/2014/main" id="{86CCF307-FF1E-C959-8953-6C49C850D6E7}"/>
              </a:ext>
            </a:extLst>
          </p:cNvPr>
          <p:cNvSpPr/>
          <p:nvPr/>
        </p:nvSpPr>
        <p:spPr>
          <a:xfrm>
            <a:off x="10166427" y="2580193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371EDE61-22C4-D13F-620D-FD12F22E4A6F}"/>
                  </a:ext>
                </a:extLst>
              </p:cNvPr>
              <p:cNvSpPr txBox="1"/>
              <p:nvPr/>
            </p:nvSpPr>
            <p:spPr>
              <a:xfrm>
                <a:off x="7798581" y="746045"/>
                <a:ext cx="2252540" cy="252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2=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ctrlPr>
                            <a:rPr lang="en-US" sz="1400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last</m:t>
                                  </m:r>
                                </m:sub>
                              </m:sSub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371EDE61-22C4-D13F-620D-FD12F22E4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81" y="746045"/>
                <a:ext cx="2252540" cy="252633"/>
              </a:xfrm>
              <a:prstGeom prst="rect">
                <a:avLst/>
              </a:prstGeom>
              <a:blipFill>
                <a:blip r:embed="rId39"/>
                <a:stretch>
                  <a:fillRect l="-559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0E7CC88C-59EF-44A4-2D99-D2633D15AB0C}"/>
                  </a:ext>
                </a:extLst>
              </p:cNvPr>
              <p:cNvSpPr txBox="1"/>
              <p:nvPr/>
            </p:nvSpPr>
            <p:spPr>
              <a:xfrm>
                <a:off x="7064208" y="1141458"/>
                <a:ext cx="3569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0E7CC88C-59EF-44A4-2D99-D2633D15A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208" y="1141458"/>
                <a:ext cx="3569054" cy="276999"/>
              </a:xfrm>
              <a:prstGeom prst="rect">
                <a:avLst/>
              </a:prstGeom>
              <a:blipFill>
                <a:blip r:embed="rId40"/>
                <a:stretch>
                  <a:fillRect l="-355" t="-4348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CFF483C-51E3-14F5-AE24-C3105B121FF8}"/>
              </a:ext>
            </a:extLst>
          </p:cNvPr>
          <p:cNvCxnSpPr/>
          <p:nvPr/>
        </p:nvCxnSpPr>
        <p:spPr>
          <a:xfrm>
            <a:off x="6896567" y="4210189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6C2B1806-44E3-3283-B23B-6DF0B1A72FFA}"/>
              </a:ext>
            </a:extLst>
          </p:cNvPr>
          <p:cNvCxnSpPr/>
          <p:nvPr/>
        </p:nvCxnSpPr>
        <p:spPr>
          <a:xfrm>
            <a:off x="6923999" y="5334901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FE5250BA-64A3-474F-D2F3-B04C6CF88297}"/>
                  </a:ext>
                </a:extLst>
              </p:cNvPr>
              <p:cNvSpPr txBox="1"/>
              <p:nvPr/>
            </p:nvSpPr>
            <p:spPr>
              <a:xfrm>
                <a:off x="6869135" y="5378915"/>
                <a:ext cx="4351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𝑙𝑎𝑠𝑡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FE5250BA-64A3-474F-D2F3-B04C6CF88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135" y="5378915"/>
                <a:ext cx="4351191" cy="276999"/>
              </a:xfrm>
              <a:prstGeom prst="rect">
                <a:avLst/>
              </a:prstGeom>
              <a:blipFill>
                <a:blip r:embed="rId41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Oval 290">
            <a:extLst>
              <a:ext uri="{FF2B5EF4-FFF2-40B4-BE49-F238E27FC236}">
                <a16:creationId xmlns:a16="http://schemas.microsoft.com/office/drawing/2014/main" id="{0968C4C2-C7B4-9C39-5B07-473C2FE4E602}"/>
              </a:ext>
            </a:extLst>
          </p:cNvPr>
          <p:cNvSpPr/>
          <p:nvPr/>
        </p:nvSpPr>
        <p:spPr>
          <a:xfrm>
            <a:off x="7609426" y="4173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22B2B4CD-0624-C89A-C3BD-F5107248FEF0}"/>
              </a:ext>
            </a:extLst>
          </p:cNvPr>
          <p:cNvSpPr/>
          <p:nvPr/>
        </p:nvSpPr>
        <p:spPr>
          <a:xfrm>
            <a:off x="8142096" y="4173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974A1B4-0B10-8F7A-9C3E-674A89235DF4}"/>
              </a:ext>
            </a:extLst>
          </p:cNvPr>
          <p:cNvSpPr/>
          <p:nvPr/>
        </p:nvSpPr>
        <p:spPr>
          <a:xfrm>
            <a:off x="9110986" y="417361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791633C-128A-5E2D-EC88-8E0209CB90AF}"/>
              </a:ext>
            </a:extLst>
          </p:cNvPr>
          <p:cNvSpPr/>
          <p:nvPr/>
        </p:nvSpPr>
        <p:spPr>
          <a:xfrm>
            <a:off x="7605389" y="5289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19526469-2FE5-E4D8-9ADB-C50F4F2DAFCB}"/>
              </a:ext>
            </a:extLst>
          </p:cNvPr>
          <p:cNvSpPr/>
          <p:nvPr/>
        </p:nvSpPr>
        <p:spPr>
          <a:xfrm>
            <a:off x="8702669" y="5289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56CC5E8-3AEE-EA7C-44D6-41906B61620B}"/>
              </a:ext>
            </a:extLst>
          </p:cNvPr>
          <p:cNvSpPr/>
          <p:nvPr/>
        </p:nvSpPr>
        <p:spPr>
          <a:xfrm>
            <a:off x="8196960" y="5280041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22EB6499-5408-4131-7791-31499B579EFA}"/>
              </a:ext>
            </a:extLst>
          </p:cNvPr>
          <p:cNvSpPr/>
          <p:nvPr/>
        </p:nvSpPr>
        <p:spPr>
          <a:xfrm>
            <a:off x="9110986" y="528918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7187252C-D354-E4B2-E5F8-674C6F52929D}"/>
              </a:ext>
            </a:extLst>
          </p:cNvPr>
          <p:cNvSpPr/>
          <p:nvPr/>
        </p:nvSpPr>
        <p:spPr>
          <a:xfrm>
            <a:off x="9996371" y="418181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F13D7D0-7BD4-3A49-12F8-826F059586AC}"/>
              </a:ext>
            </a:extLst>
          </p:cNvPr>
          <p:cNvSpPr/>
          <p:nvPr/>
        </p:nvSpPr>
        <p:spPr>
          <a:xfrm>
            <a:off x="10455154" y="530290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0233B8B5-E94C-BEEF-CA72-077525F0894A}"/>
              </a:ext>
            </a:extLst>
          </p:cNvPr>
          <p:cNvSpPr/>
          <p:nvPr/>
        </p:nvSpPr>
        <p:spPr>
          <a:xfrm>
            <a:off x="10241789" y="4183680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971800CF-EACA-721F-7328-3006B2EDC9F4}"/>
              </a:ext>
            </a:extLst>
          </p:cNvPr>
          <p:cNvCxnSpPr>
            <a:stCxn id="291" idx="4"/>
            <a:endCxn id="294" idx="0"/>
          </p:cNvCxnSpPr>
          <p:nvPr/>
        </p:nvCxnSpPr>
        <p:spPr>
          <a:xfrm flipH="1">
            <a:off x="7632821" y="4219331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E9403002-AB69-08E5-BE51-805F18DC2FFC}"/>
              </a:ext>
            </a:extLst>
          </p:cNvPr>
          <p:cNvCxnSpPr>
            <a:cxnSpLocks/>
            <a:endCxn id="296" idx="0"/>
          </p:cNvCxnSpPr>
          <p:nvPr/>
        </p:nvCxnSpPr>
        <p:spPr>
          <a:xfrm>
            <a:off x="8174100" y="4181818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95431470-3BFA-7CAC-AB87-C398F9029FB1}"/>
              </a:ext>
            </a:extLst>
          </p:cNvPr>
          <p:cNvCxnSpPr>
            <a:cxnSpLocks/>
            <a:endCxn id="297" idx="7"/>
          </p:cNvCxnSpPr>
          <p:nvPr/>
        </p:nvCxnSpPr>
        <p:spPr>
          <a:xfrm>
            <a:off x="9145244" y="4236678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6FE39E9B-92A4-87E5-065A-221FC828E8AE}"/>
              </a:ext>
            </a:extLst>
          </p:cNvPr>
          <p:cNvCxnSpPr>
            <a:cxnSpLocks/>
            <a:endCxn id="299" idx="2"/>
          </p:cNvCxnSpPr>
          <p:nvPr/>
        </p:nvCxnSpPr>
        <p:spPr>
          <a:xfrm>
            <a:off x="10260776" y="4190375"/>
            <a:ext cx="194378" cy="1135385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5" name="Oval 304">
            <a:extLst>
              <a:ext uri="{FF2B5EF4-FFF2-40B4-BE49-F238E27FC236}">
                <a16:creationId xmlns:a16="http://schemas.microsoft.com/office/drawing/2014/main" id="{439FA535-7C24-CFCA-ACB7-007324137ABD}"/>
              </a:ext>
            </a:extLst>
          </p:cNvPr>
          <p:cNvSpPr/>
          <p:nvPr/>
        </p:nvSpPr>
        <p:spPr>
          <a:xfrm>
            <a:off x="11107565" y="52958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5097F292-1A0C-26A9-A828-AA8F10C5BDBB}"/>
              </a:ext>
            </a:extLst>
          </p:cNvPr>
          <p:cNvCxnSpPr>
            <a:cxnSpLocks/>
            <a:endCxn id="307" idx="6"/>
          </p:cNvCxnSpPr>
          <p:nvPr/>
        </p:nvCxnSpPr>
        <p:spPr>
          <a:xfrm>
            <a:off x="10049939" y="4222235"/>
            <a:ext cx="5592" cy="1096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Oval 306">
            <a:extLst>
              <a:ext uri="{FF2B5EF4-FFF2-40B4-BE49-F238E27FC236}">
                <a16:creationId xmlns:a16="http://schemas.microsoft.com/office/drawing/2014/main" id="{D7B551B8-19F2-3A10-8B8E-DC72BDC466E5}"/>
              </a:ext>
            </a:extLst>
          </p:cNvPr>
          <p:cNvSpPr/>
          <p:nvPr/>
        </p:nvSpPr>
        <p:spPr>
          <a:xfrm>
            <a:off x="10000667" y="529587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F7ACFB77-A6B9-EEAF-A30E-C9BF4F781DC8}"/>
                  </a:ext>
                </a:extLst>
              </p:cNvPr>
              <p:cNvSpPr txBox="1"/>
              <p:nvPr/>
            </p:nvSpPr>
            <p:spPr>
              <a:xfrm>
                <a:off x="6898448" y="3857142"/>
                <a:ext cx="3569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F7ACFB77-A6B9-EEAF-A30E-C9BF4F781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448" y="3857142"/>
                <a:ext cx="3569054" cy="276999"/>
              </a:xfrm>
              <a:prstGeom prst="rect">
                <a:avLst/>
              </a:prstGeom>
              <a:blipFill>
                <a:blip r:embed="rId42"/>
                <a:stretch>
                  <a:fillRect l="-355" t="-869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60DFDB01-5BD2-BD05-40E3-F71E153442EA}"/>
                  </a:ext>
                </a:extLst>
              </p:cNvPr>
              <p:cNvSpPr txBox="1"/>
              <p:nvPr/>
            </p:nvSpPr>
            <p:spPr>
              <a:xfrm>
                <a:off x="7009823" y="3310512"/>
                <a:ext cx="4295983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3=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sz="1400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𝑂𝑃𝑇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𝑙𝑎𝑠𝑡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𝑙𝑎𝑠𝑡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60DFDB01-5BD2-BD05-40E3-F71E15344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823" y="3310512"/>
                <a:ext cx="4295983" cy="484043"/>
              </a:xfrm>
              <a:prstGeom prst="rect">
                <a:avLst/>
              </a:prstGeom>
              <a:blipFill>
                <a:blip r:embed="rId43"/>
                <a:stretch>
                  <a:fillRect l="-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Freeform 56">
            <a:extLst>
              <a:ext uri="{FF2B5EF4-FFF2-40B4-BE49-F238E27FC236}">
                <a16:creationId xmlns:a16="http://schemas.microsoft.com/office/drawing/2014/main" id="{EA67D9F8-8B81-BC65-4195-E51225265D17}"/>
              </a:ext>
            </a:extLst>
          </p:cNvPr>
          <p:cNvSpPr/>
          <p:nvPr/>
        </p:nvSpPr>
        <p:spPr>
          <a:xfrm>
            <a:off x="7352795" y="3905621"/>
            <a:ext cx="2931925" cy="2057248"/>
          </a:xfrm>
          <a:custGeom>
            <a:avLst/>
            <a:gdLst>
              <a:gd name="connsiteX0" fmla="*/ 2713335 w 2931925"/>
              <a:gd name="connsiteY0" fmla="*/ 0 h 2057248"/>
              <a:gd name="connsiteX1" fmla="*/ 2869854 w 2931925"/>
              <a:gd name="connsiteY1" fmla="*/ 848497 h 2057248"/>
              <a:gd name="connsiteX2" fmla="*/ 2927519 w 2931925"/>
              <a:gd name="connsiteY2" fmla="*/ 1738184 h 2057248"/>
              <a:gd name="connsiteX3" fmla="*/ 2762762 w 2931925"/>
              <a:gd name="connsiteY3" fmla="*/ 2051222 h 2057248"/>
              <a:gd name="connsiteX4" fmla="*/ 2144925 w 2931925"/>
              <a:gd name="connsiteY4" fmla="*/ 1952368 h 2057248"/>
              <a:gd name="connsiteX5" fmla="*/ 447930 w 2931925"/>
              <a:gd name="connsiteY5" fmla="*/ 1993557 h 2057248"/>
              <a:gd name="connsiteX6" fmla="*/ 19562 w 2931925"/>
              <a:gd name="connsiteY6" fmla="*/ 1787611 h 2057248"/>
              <a:gd name="connsiteX7" fmla="*/ 101941 w 2931925"/>
              <a:gd name="connsiteY7" fmla="*/ 214184 h 2057248"/>
              <a:gd name="connsiteX8" fmla="*/ 143130 w 2931925"/>
              <a:gd name="connsiteY8" fmla="*/ 32951 h 2057248"/>
              <a:gd name="connsiteX9" fmla="*/ 1947216 w 2931925"/>
              <a:gd name="connsiteY9" fmla="*/ 8238 h 2057248"/>
              <a:gd name="connsiteX10" fmla="*/ 2713335 w 2931925"/>
              <a:gd name="connsiteY10" fmla="*/ 0 h 205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1925" h="2057248">
                <a:moveTo>
                  <a:pt x="2713335" y="0"/>
                </a:moveTo>
                <a:cubicBezTo>
                  <a:pt x="2773746" y="279400"/>
                  <a:pt x="2834157" y="558800"/>
                  <a:pt x="2869854" y="848497"/>
                </a:cubicBezTo>
                <a:cubicBezTo>
                  <a:pt x="2905551" y="1138194"/>
                  <a:pt x="2945368" y="1537730"/>
                  <a:pt x="2927519" y="1738184"/>
                </a:cubicBezTo>
                <a:cubicBezTo>
                  <a:pt x="2909670" y="1938638"/>
                  <a:pt x="2893194" y="2015525"/>
                  <a:pt x="2762762" y="2051222"/>
                </a:cubicBezTo>
                <a:cubicBezTo>
                  <a:pt x="2632330" y="2086919"/>
                  <a:pt x="2144925" y="1952368"/>
                  <a:pt x="2144925" y="1952368"/>
                </a:cubicBezTo>
                <a:cubicBezTo>
                  <a:pt x="1759120" y="1942757"/>
                  <a:pt x="802157" y="2021017"/>
                  <a:pt x="447930" y="1993557"/>
                </a:cubicBezTo>
                <a:cubicBezTo>
                  <a:pt x="93703" y="1966098"/>
                  <a:pt x="77227" y="2084173"/>
                  <a:pt x="19562" y="1787611"/>
                </a:cubicBezTo>
                <a:cubicBezTo>
                  <a:pt x="-38103" y="1491049"/>
                  <a:pt x="81346" y="506627"/>
                  <a:pt x="101941" y="214184"/>
                </a:cubicBezTo>
                <a:cubicBezTo>
                  <a:pt x="122536" y="-78259"/>
                  <a:pt x="-164416" y="67275"/>
                  <a:pt x="143130" y="32951"/>
                </a:cubicBezTo>
                <a:cubicBezTo>
                  <a:pt x="450676" y="-1373"/>
                  <a:pt x="1947216" y="8238"/>
                  <a:pt x="1947216" y="8238"/>
                </a:cubicBezTo>
                <a:lnTo>
                  <a:pt x="2713335" y="0"/>
                </a:ln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11D912-9F42-A1EF-69B4-D5BD7EA65BA8}"/>
              </a:ext>
            </a:extLst>
          </p:cNvPr>
          <p:cNvCxnSpPr>
            <a:cxnSpLocks/>
          </p:cNvCxnSpPr>
          <p:nvPr/>
        </p:nvCxnSpPr>
        <p:spPr>
          <a:xfrm>
            <a:off x="7771149" y="5922675"/>
            <a:ext cx="382802" cy="18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EF07182-AE9E-22E1-6CE6-E56A7B4AB0B9}"/>
              </a:ext>
            </a:extLst>
          </p:cNvPr>
          <p:cNvSpPr txBox="1"/>
          <p:nvPr/>
        </p:nvSpPr>
        <p:spPr>
          <a:xfrm>
            <a:off x="8142096" y="6016211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by OPT-1D</a:t>
            </a:r>
          </a:p>
        </p:txBody>
      </p:sp>
    </p:spTree>
    <p:extLst>
      <p:ext uri="{BB962C8B-B14F-4D97-AF65-F5344CB8AC3E}">
        <p14:creationId xmlns:p14="http://schemas.microsoft.com/office/powerpoint/2010/main" val="2209726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348D-44C6-40D3-A100-A9713EB4F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72" y="109093"/>
            <a:ext cx="9933432" cy="494411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 for 1D OPT (version 1)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976B1B-BCD8-4785-BC40-BD85F6CE8FEC}"/>
                  </a:ext>
                </a:extLst>
              </p:cNvPr>
              <p:cNvSpPr txBox="1"/>
              <p:nvPr/>
            </p:nvSpPr>
            <p:spPr>
              <a:xfrm>
                <a:off x="5623187" y="951162"/>
                <a:ext cx="6225230" cy="1938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Notation: </a:t>
                </a:r>
              </a:p>
              <a:p>
                <a:r>
                  <a:rPr lang="en-US" dirty="0"/>
                  <a:t>Cost: optimal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optimal transportation plan,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denotes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denotes we 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: the index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which is closest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𝑙𝑎𝑠𝑡</m:t>
                        </m:r>
                      </m:sub>
                    </m:sSub>
                  </m:oMath>
                </a14:m>
                <a:r>
                  <a:rPr lang="en-US" dirty="0"/>
                  <a:t>: the index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last assigned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976B1B-BCD8-4785-BC40-BD85F6CE8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87" y="951162"/>
                <a:ext cx="6225230" cy="1938608"/>
              </a:xfrm>
              <a:prstGeom prst="rect">
                <a:avLst/>
              </a:prstGeom>
              <a:blipFill>
                <a:blip r:embed="rId2"/>
                <a:stretch>
                  <a:fillRect l="-783" t="-1572" b="-4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7129B4-2EB4-4852-B3C2-1EE827E4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2F2E823-C81B-CEE0-8011-B3523F18A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1" y="743980"/>
            <a:ext cx="4778523" cy="591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52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6C92-5D03-4EAA-A558-A7E2F3AD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51" y="69779"/>
            <a:ext cx="9933006" cy="714229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717FA4-345E-47B8-8BD7-2A6650EAF2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7651" y="1051559"/>
                <a:ext cx="9068197" cy="5415144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Accuracy: </a:t>
                </a:r>
                <a:br>
                  <a:rPr lang="en-US" sz="1800" dirty="0"/>
                </a:br>
                <a:r>
                  <a:rPr lang="en-US" sz="1800" dirty="0"/>
                  <a:t>Theorem: After iteration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, OPT-1D-V1 solve the problem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dirty="0"/>
                  <a:t> for each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.  </a:t>
                </a:r>
              </a:p>
              <a:p>
                <a:pPr lvl="1"/>
                <a:r>
                  <a:rPr lang="en-US" sz="1800" dirty="0"/>
                  <a:t>Proof by induction. </a:t>
                </a:r>
              </a:p>
              <a:p>
                <a:r>
                  <a:rPr lang="en-US" sz="1800" dirty="0"/>
                  <a:t>Time complexity. </a:t>
                </a:r>
                <a:br>
                  <a:rPr lang="en-US" sz="1800" dirty="0"/>
                </a:br>
                <a:r>
                  <a:rPr lang="en-US" sz="1800" dirty="0"/>
                  <a:t>Best case: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800" dirty="0"/>
                  <a:t>    (No conflict) </a:t>
                </a:r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 Worst case: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   (There is conflict in each iteration)</a:t>
                </a: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  </a:t>
                </a:r>
                <a:br>
                  <a:rPr lang="en-US" sz="1800" dirty="0"/>
                </a:br>
                <a:r>
                  <a:rPr lang="en-US" sz="1800" dirty="0"/>
                  <a:t>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717FA4-345E-47B8-8BD7-2A6650EAF2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651" y="1051559"/>
                <a:ext cx="9068197" cy="5415144"/>
              </a:xfrm>
              <a:blipFill>
                <a:blip r:embed="rId2"/>
                <a:stretch>
                  <a:fillRect l="-420" t="-935" r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1815385-102A-4B86-A37D-11A855503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29</a:t>
            </a:fld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401EC2E-977A-5839-852F-91D0BF824634}"/>
              </a:ext>
            </a:extLst>
          </p:cNvPr>
          <p:cNvCxnSpPr/>
          <p:nvPr/>
        </p:nvCxnSpPr>
        <p:spPr>
          <a:xfrm>
            <a:off x="4081668" y="2519195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B1E4ABC-9229-9844-B2AA-655F85406B6D}"/>
              </a:ext>
            </a:extLst>
          </p:cNvPr>
          <p:cNvCxnSpPr/>
          <p:nvPr/>
        </p:nvCxnSpPr>
        <p:spPr>
          <a:xfrm>
            <a:off x="4109100" y="3643907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535B323-86AA-DBF7-372C-9AE7A64A325C}"/>
                  </a:ext>
                </a:extLst>
              </p:cNvPr>
              <p:cNvSpPr txBox="1"/>
              <p:nvPr/>
            </p:nvSpPr>
            <p:spPr>
              <a:xfrm>
                <a:off x="4036694" y="3712485"/>
                <a:ext cx="2511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535B323-86AA-DBF7-372C-9AE7A64A3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694" y="3712485"/>
                <a:ext cx="2511841" cy="276999"/>
              </a:xfrm>
              <a:prstGeom prst="rect">
                <a:avLst/>
              </a:prstGeom>
              <a:blipFill>
                <a:blip r:embed="rId3"/>
                <a:stretch>
                  <a:fillRect t="-9091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>
            <a:extLst>
              <a:ext uri="{FF2B5EF4-FFF2-40B4-BE49-F238E27FC236}">
                <a16:creationId xmlns:a16="http://schemas.microsoft.com/office/drawing/2014/main" id="{29501D19-A67C-0EDC-5816-F28DAB06A960}"/>
              </a:ext>
            </a:extLst>
          </p:cNvPr>
          <p:cNvSpPr/>
          <p:nvPr/>
        </p:nvSpPr>
        <p:spPr>
          <a:xfrm>
            <a:off x="4794527" y="248261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F94861D-FB5E-AD8F-6C80-86726107A452}"/>
              </a:ext>
            </a:extLst>
          </p:cNvPr>
          <p:cNvSpPr/>
          <p:nvPr/>
        </p:nvSpPr>
        <p:spPr>
          <a:xfrm>
            <a:off x="5327197" y="248261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EAC6D13-82BA-B8E9-8E2B-C285C072C4F4}"/>
              </a:ext>
            </a:extLst>
          </p:cNvPr>
          <p:cNvSpPr/>
          <p:nvPr/>
        </p:nvSpPr>
        <p:spPr>
          <a:xfrm>
            <a:off x="6296087" y="248261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15FFB9D-F267-A220-80B9-DE00573AB19C}"/>
              </a:ext>
            </a:extLst>
          </p:cNvPr>
          <p:cNvSpPr/>
          <p:nvPr/>
        </p:nvSpPr>
        <p:spPr>
          <a:xfrm>
            <a:off x="4790490" y="359818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3E9509A-99BB-1218-FC23-A833532769FC}"/>
              </a:ext>
            </a:extLst>
          </p:cNvPr>
          <p:cNvSpPr/>
          <p:nvPr/>
        </p:nvSpPr>
        <p:spPr>
          <a:xfrm>
            <a:off x="5887770" y="359818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2F2E45E-3FAA-0BAC-6F73-1213E7E9504E}"/>
              </a:ext>
            </a:extLst>
          </p:cNvPr>
          <p:cNvSpPr/>
          <p:nvPr/>
        </p:nvSpPr>
        <p:spPr>
          <a:xfrm>
            <a:off x="5382061" y="358904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75067FB-4462-213E-39B1-E96E418885F6}"/>
              </a:ext>
            </a:extLst>
          </p:cNvPr>
          <p:cNvSpPr/>
          <p:nvPr/>
        </p:nvSpPr>
        <p:spPr>
          <a:xfrm>
            <a:off x="6296087" y="3598188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DD566F7-91F3-4A0A-2E3A-1E53F8A34BFA}"/>
              </a:ext>
            </a:extLst>
          </p:cNvPr>
          <p:cNvCxnSpPr>
            <a:stCxn id="71" idx="4"/>
            <a:endCxn id="74" idx="0"/>
          </p:cNvCxnSpPr>
          <p:nvPr/>
        </p:nvCxnSpPr>
        <p:spPr>
          <a:xfrm flipH="1">
            <a:off x="4817922" y="2528337"/>
            <a:ext cx="4037" cy="106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F1A8C7-BC58-1CA3-4694-230BAFFC8B8A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5359201" y="2490824"/>
            <a:ext cx="50292" cy="109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28BEBBF-917C-C39C-593E-283C227FC346}"/>
              </a:ext>
            </a:extLst>
          </p:cNvPr>
          <p:cNvCxnSpPr>
            <a:cxnSpLocks/>
            <a:endCxn id="77" idx="7"/>
          </p:cNvCxnSpPr>
          <p:nvPr/>
        </p:nvCxnSpPr>
        <p:spPr>
          <a:xfrm>
            <a:off x="6330345" y="2545684"/>
            <a:ext cx="12571" cy="105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1846EF6-5126-2F53-096B-F6E02357AFC1}"/>
                  </a:ext>
                </a:extLst>
              </p:cNvPr>
              <p:cNvSpPr txBox="1"/>
              <p:nvPr/>
            </p:nvSpPr>
            <p:spPr>
              <a:xfrm>
                <a:off x="4061602" y="2161897"/>
                <a:ext cx="24867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1846EF6-5126-2F53-096B-F6E02357A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602" y="2161897"/>
                <a:ext cx="2486706" cy="276999"/>
              </a:xfrm>
              <a:prstGeom prst="rect">
                <a:avLst/>
              </a:prstGeom>
              <a:blipFill>
                <a:blip r:embed="rId4"/>
                <a:stretch>
                  <a:fillRect l="-508" t="-9091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BD11822-E015-0C8E-4C91-CDBEFFA4992C}"/>
              </a:ext>
            </a:extLst>
          </p:cNvPr>
          <p:cNvCxnSpPr/>
          <p:nvPr/>
        </p:nvCxnSpPr>
        <p:spPr>
          <a:xfrm>
            <a:off x="3626375" y="4859964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2D1D6F5-E266-7B5B-0515-45EB41EF1F91}"/>
              </a:ext>
            </a:extLst>
          </p:cNvPr>
          <p:cNvCxnSpPr/>
          <p:nvPr/>
        </p:nvCxnSpPr>
        <p:spPr>
          <a:xfrm>
            <a:off x="3653807" y="5984676"/>
            <a:ext cx="449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D61EF26-AE93-ED2E-E831-B633C06C441C}"/>
                  </a:ext>
                </a:extLst>
              </p:cNvPr>
              <p:cNvSpPr txBox="1"/>
              <p:nvPr/>
            </p:nvSpPr>
            <p:spPr>
              <a:xfrm>
                <a:off x="3581401" y="6053254"/>
                <a:ext cx="38205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D61EF26-AE93-ED2E-E831-B633C06C4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1" y="6053254"/>
                <a:ext cx="3820533" cy="276999"/>
              </a:xfrm>
              <a:prstGeom prst="rect">
                <a:avLst/>
              </a:prstGeom>
              <a:blipFill>
                <a:blip r:embed="rId5"/>
                <a:stretch>
                  <a:fillRect l="-332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BAECA2B3-4B68-2EBA-1055-2AD520C71EA4}"/>
              </a:ext>
            </a:extLst>
          </p:cNvPr>
          <p:cNvSpPr/>
          <p:nvPr/>
        </p:nvSpPr>
        <p:spPr>
          <a:xfrm>
            <a:off x="4339234" y="482338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93070B9-14CE-AAAF-B297-78A2E784650F}"/>
              </a:ext>
            </a:extLst>
          </p:cNvPr>
          <p:cNvSpPr/>
          <p:nvPr/>
        </p:nvSpPr>
        <p:spPr>
          <a:xfrm>
            <a:off x="4871904" y="482338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3B4933C-02AE-6A24-8181-B79A1EBFA484}"/>
              </a:ext>
            </a:extLst>
          </p:cNvPr>
          <p:cNvSpPr/>
          <p:nvPr/>
        </p:nvSpPr>
        <p:spPr>
          <a:xfrm>
            <a:off x="5840794" y="482338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BD12692-17CA-181E-B459-B00871998AB3}"/>
              </a:ext>
            </a:extLst>
          </p:cNvPr>
          <p:cNvSpPr/>
          <p:nvPr/>
        </p:nvSpPr>
        <p:spPr>
          <a:xfrm>
            <a:off x="5840794" y="5938957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4A2A08D-3F60-BCD5-7205-746AB5984D6D}"/>
              </a:ext>
            </a:extLst>
          </p:cNvPr>
          <p:cNvSpPr/>
          <p:nvPr/>
        </p:nvSpPr>
        <p:spPr>
          <a:xfrm>
            <a:off x="7184962" y="5952675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FE1C435-E505-088E-0788-99E58B147EC1}"/>
              </a:ext>
            </a:extLst>
          </p:cNvPr>
          <p:cNvCxnSpPr>
            <a:cxnSpLocks/>
            <a:stCxn id="92" idx="4"/>
            <a:endCxn id="98" idx="4"/>
          </p:cNvCxnSpPr>
          <p:nvPr/>
        </p:nvCxnSpPr>
        <p:spPr>
          <a:xfrm>
            <a:off x="4366666" y="4869106"/>
            <a:ext cx="1501560" cy="1115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DB3FF8F-5B7E-A60F-C4B5-B96F6146DCC3}"/>
              </a:ext>
            </a:extLst>
          </p:cNvPr>
          <p:cNvCxnSpPr>
            <a:cxnSpLocks/>
            <a:endCxn id="98" idx="4"/>
          </p:cNvCxnSpPr>
          <p:nvPr/>
        </p:nvCxnSpPr>
        <p:spPr>
          <a:xfrm>
            <a:off x="4903908" y="4831593"/>
            <a:ext cx="964318" cy="115308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6D32965-5D18-649D-E99F-7E694F9F9D6F}"/>
              </a:ext>
            </a:extLst>
          </p:cNvPr>
          <p:cNvCxnSpPr>
            <a:cxnSpLocks/>
            <a:endCxn id="98" idx="7"/>
          </p:cNvCxnSpPr>
          <p:nvPr/>
        </p:nvCxnSpPr>
        <p:spPr>
          <a:xfrm>
            <a:off x="5875052" y="4886453"/>
            <a:ext cx="12571" cy="10591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492C5E0C-EAA8-71C5-E846-FF10D9ADFBB7}"/>
              </a:ext>
            </a:extLst>
          </p:cNvPr>
          <p:cNvSpPr/>
          <p:nvPr/>
        </p:nvSpPr>
        <p:spPr>
          <a:xfrm>
            <a:off x="7837373" y="594565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31A7173-FBFF-F65A-CDF9-842C39E282D9}"/>
              </a:ext>
            </a:extLst>
          </p:cNvPr>
          <p:cNvSpPr/>
          <p:nvPr/>
        </p:nvSpPr>
        <p:spPr>
          <a:xfrm>
            <a:off x="6730475" y="5945652"/>
            <a:ext cx="5486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5F6B42C-A083-C0BB-93CD-25155109E45D}"/>
                  </a:ext>
                </a:extLst>
              </p:cNvPr>
              <p:cNvSpPr txBox="1"/>
              <p:nvPr/>
            </p:nvSpPr>
            <p:spPr>
              <a:xfrm>
                <a:off x="3606309" y="4502666"/>
                <a:ext cx="24867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5F6B42C-A083-C0BB-93CD-25155109E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09" y="4502666"/>
                <a:ext cx="2486706" cy="276999"/>
              </a:xfrm>
              <a:prstGeom prst="rect">
                <a:avLst/>
              </a:prstGeom>
              <a:blipFill>
                <a:blip r:embed="rId6"/>
                <a:stretch>
                  <a:fillRect l="-508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271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8B705-19C3-4A28-95C3-4BD0ACE19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87" y="136525"/>
            <a:ext cx="10515600" cy="768731"/>
          </a:xfrm>
        </p:spPr>
        <p:txBody>
          <a:bodyPr/>
          <a:lstStyle/>
          <a:p>
            <a:r>
              <a:rPr lang="en-US" dirty="0"/>
              <a:t>Applications of 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082A2-7025-4810-ADAF-5375F4DFE5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05256"/>
                <a:ext cx="10515600" cy="527170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</a:t>
                </a:r>
                <a:r>
                  <a:rPr lang="en-US" b="1" dirty="0"/>
                  <a:t>computer vision</a:t>
                </a:r>
                <a:r>
                  <a:rPr lang="en-US" dirty="0"/>
                  <a:t>, OT defines a similarity measure between the images using the Wasserstein distance (Earth Mover’s distance).</a:t>
                </a:r>
              </a:p>
              <a:p>
                <a:r>
                  <a:rPr lang="en-US" dirty="0"/>
                  <a:t>In </a:t>
                </a:r>
                <a:r>
                  <a:rPr lang="en-US" b="1" dirty="0"/>
                  <a:t>unsupervised learning </a:t>
                </a:r>
                <a:r>
                  <a:rPr lang="en-US" dirty="0"/>
                  <a:t>tasks (e.g. GAN, variational auto-Encoder), OT defines a distance between two distributions. </a:t>
                </a:r>
              </a:p>
              <a:p>
                <a:pPr lvl="1"/>
                <a:r>
                  <a:rPr lang="en-US" dirty="0"/>
                  <a:t>Wasserstein GAN: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Wasserstein variational auto-encoder: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br>
                  <a:rPr lang="en-US" dirty="0"/>
                </a:br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dirty="0"/>
                  <a:t> is defined by prior-knowledge. </a:t>
                </a:r>
              </a:p>
              <a:p>
                <a:r>
                  <a:rPr lang="en-US" dirty="0"/>
                  <a:t>Many machine learning tasks can be written as the following optimization problem:   </a:t>
                </a:r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𝒫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   and Wasserstein gradient flow defines a continuous path from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082A2-7025-4810-ADAF-5375F4DFE5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05256"/>
                <a:ext cx="10515600" cy="5271707"/>
              </a:xfrm>
              <a:blipFill>
                <a:blip r:embed="rId2"/>
                <a:stretch>
                  <a:fillRect l="-965" t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130F2-F173-4074-9F10-6C59D80D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22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41BB-9B6B-4FBA-A242-AB854D5BC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93352" cy="540131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1: OPT and 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DE2AE-1297-434A-B848-8E919180E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2666"/>
                <a:ext cx="8676503" cy="667512"/>
              </a:xfrm>
            </p:spPr>
            <p:txBody>
              <a:bodyPr>
                <a:noAutofit/>
              </a:bodyPr>
              <a:lstStyle/>
              <a:p>
                <a:r>
                  <a:rPr lang="en-US" sz="1600" dirty="0">
                    <a:ea typeface="Cambria Math" panose="02040503050406030204" pitchFamily="18" charset="0"/>
                  </a:rPr>
                  <a:t>Set-up: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𝑈𝑛𝑖𝑓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=30,</m:t>
                    </m:r>
                  </m:oMath>
                </a14:m>
                <a:br>
                  <a:rPr lang="en-US" sz="1600" b="0" i="1" dirty="0">
                    <a:ea typeface="Cambria Math" panose="02040503050406030204" pitchFamily="18" charset="0"/>
                  </a:rPr>
                </a:br>
                <a:r>
                  <a:rPr lang="en-US" sz="1600" b="0" i="1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𝑈𝑛𝑖𝑓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5,20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DE2AE-1297-434A-B848-8E919180E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2666"/>
                <a:ext cx="8676503" cy="667512"/>
              </a:xfrm>
              <a:blipFill>
                <a:blip r:embed="rId2"/>
                <a:stretch>
                  <a:fillRect l="-439" t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34C23-A4D5-4EE1-B855-D651EB47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A0E9E55-3F06-90F4-8B67-588DD5F0F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45" y="1754660"/>
            <a:ext cx="7141005" cy="510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98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41BB-9B6B-4FBA-A242-AB854D5BC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93352" cy="540131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2: OPT and POT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DE2AE-1297-434A-B848-8E919180E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2665"/>
                <a:ext cx="10427208" cy="1109599"/>
              </a:xfrm>
            </p:spPr>
            <p:txBody>
              <a:bodyPr/>
              <a:lstStyle/>
              <a:p>
                <a:r>
                  <a:rPr lang="en-US" sz="2400" dirty="0"/>
                  <a:t>Set-up: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br>
                  <a:rPr lang="en-US" sz="2400" b="0" i="1" dirty="0">
                    <a:latin typeface="Cambria Math" panose="02040503050406030204" pitchFamily="18" charset="0"/>
                  </a:rPr>
                </a:br>
                <a:r>
                  <a:rPr lang="en-US" sz="2400" b="0" i="1" dirty="0">
                    <a:latin typeface="Cambria Math" panose="02040503050406030204" pitchFamily="18" charset="0"/>
                  </a:rPr>
                  <a:t>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5,20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DE2AE-1297-434A-B848-8E919180E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2665"/>
                <a:ext cx="10427208" cy="1109599"/>
              </a:xfrm>
              <a:blipFill>
                <a:blip r:embed="rId2"/>
                <a:stretch>
                  <a:fillRect l="-852" t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284E5-0D32-4230-9530-514A6091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31</a:t>
            </a:fld>
            <a:endParaRPr lang="en-US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9ADF2DC0-ABAA-4045-9A3E-CE10309A4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564" y="2058201"/>
            <a:ext cx="6716265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07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0831-64FD-4BD4-AFA5-1B116A24E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3283"/>
          </a:xfrm>
        </p:spPr>
        <p:txBody>
          <a:bodyPr>
            <a:normAutofit/>
          </a:bodyPr>
          <a:lstStyle/>
          <a:p>
            <a:r>
              <a:rPr lang="en-US" sz="3600" dirty="0"/>
              <a:t>Algorithm for 1D OTP (Version 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151A70-51A3-4DDF-A76E-FAF9945ED3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6152"/>
                <a:ext cx="10418064" cy="49608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000" dirty="0"/>
                  <a:t>How to improve the reduce the time complexity of OPT-v1? </a:t>
                </a:r>
              </a:p>
              <a:p>
                <a:pPr marL="0" indent="0">
                  <a:buNone/>
                </a:pPr>
                <a:r>
                  <a:rPr lang="en-US" sz="2000" dirty="0"/>
                  <a:t>The key point is, in iteration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, for the subproblem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, we need an efficient way to solve it:</a:t>
                </a:r>
                <a:br>
                  <a:rPr lang="en-US" sz="2000" dirty="0"/>
                </a:br>
                <a:r>
                  <a:rPr lang="en-US" sz="2000" dirty="0"/>
                  <a:t>either reduce the problem-size or solve it based on the solution in previous iteration.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151A70-51A3-4DDF-A76E-FAF9945ED3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6152"/>
                <a:ext cx="10418064" cy="4960811"/>
              </a:xfrm>
              <a:blipFill>
                <a:blip r:embed="rId2"/>
                <a:stretch>
                  <a:fillRect l="-731" t="-1535" r="-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5C821-1C6C-4660-9679-0EE038ADF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60069BD-1355-E9C0-509D-0A256F9B946F}"/>
                  </a:ext>
                </a:extLst>
              </p14:cNvPr>
              <p14:cNvContentPartPr/>
              <p14:nvPr/>
            </p14:nvContentPartPr>
            <p14:xfrm>
              <a:off x="4757209" y="496927"/>
              <a:ext cx="504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60069BD-1355-E9C0-509D-0A256F9B94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8569" y="487927"/>
                <a:ext cx="2268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7554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D533-9031-4684-9A16-D7C743CD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118300"/>
            <a:ext cx="10390632" cy="915035"/>
          </a:xfrm>
        </p:spPr>
        <p:txBody>
          <a:bodyPr>
            <a:normAutofit/>
          </a:bodyPr>
          <a:lstStyle/>
          <a:p>
            <a:r>
              <a:rPr lang="en-US" sz="3600" dirty="0"/>
              <a:t>Algorithm for 1D OTP (Version 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256630-6716-4C7E-8209-15ED5A062E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071" y="983846"/>
                <a:ext cx="10617626" cy="33392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 Lemma 1?: Consider problem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600" dirty="0"/>
                  <a:t>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/>
                  <a:t> be one optimal plan. Suppose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≥0,∀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sz="1600" dirty="0"/>
                  <a:t>.  </a:t>
                </a:r>
              </a:p>
              <a:p>
                <a:pPr marL="0" indent="0">
                  <a:buNone/>
                </a:pPr>
                <a:r>
                  <a:rPr lang="en-US" sz="1600" dirty="0"/>
                  <a:t>Then for problem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600" dirty="0"/>
                  <a:t>, there exists an optimal mapping, denoted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p>
                        <m:d>
                          <m:dPr>
                            <m:ctrl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dirty="0"/>
                  <a:t> . </a:t>
                </a:r>
              </a:p>
              <a:p>
                <a:pPr marL="0" indent="0">
                  <a:buNone/>
                </a:pPr>
                <a:r>
                  <a:rPr lang="en-US" sz="1600" dirty="0"/>
                  <a:t>Lemma 2: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1600" dirty="0"/>
                  <a:t> for some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≥0,∀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1600" dirty="0"/>
                  <a:t>hen for problem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600" dirty="0"/>
                  <a:t>, there exists optimal plan, denoted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ha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dirty="0"/>
                  <a:t>. </a:t>
                </a:r>
              </a:p>
              <a:p>
                <a:pPr marL="0" indent="0">
                  <a:buNone/>
                </a:pPr>
                <a:r>
                  <a:rPr lang="en-US" sz="1600" dirty="0"/>
                  <a:t>Sketch of Proof: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600" dirty="0"/>
                  <a:t>, we’ve done by lemma 1. We suppose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sz="1600" dirty="0"/>
                  <a:t>. </a:t>
                </a:r>
              </a:p>
              <a:p>
                <a:pPr marL="0" indent="0">
                  <a:buNone/>
                </a:pPr>
                <a:r>
                  <a:rPr lang="en-US" sz="1600" dirty="0"/>
                  <a:t>Assume it is not true. Then there is optimal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 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1600" dirty="0"/>
                  <a:t>. Then we have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</m:oMath>
                </a14:m>
                <a:r>
                  <a:rPr lang="en-US" sz="1600" dirty="0"/>
                  <a:t>. But by define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en-US" sz="1600" dirty="0"/>
                  <a:t>, we can find a better plan. So it is contradiction. </a:t>
                </a:r>
                <a:br>
                  <a:rPr lang="en-US" sz="1600" dirty="0"/>
                </a:br>
                <a:r>
                  <a:rPr lang="en-US" sz="1600" dirty="0"/>
                  <a:t>Similar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−3,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−4,…1</m:t>
                    </m:r>
                  </m:oMath>
                </a14:m>
                <a:r>
                  <a:rPr lang="en-US" sz="1600" dirty="0"/>
                  <a:t>.  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256630-6716-4C7E-8209-15ED5A062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071" y="983846"/>
                <a:ext cx="10617626" cy="3339238"/>
              </a:xfrm>
              <a:blipFill>
                <a:blip r:embed="rId2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F3B630A-7255-4465-8AF8-9EEAB94A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33</a:t>
            </a:fld>
            <a:endParaRPr lang="en-US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AD1894-C956-499F-28BE-863AE3251217}"/>
              </a:ext>
            </a:extLst>
          </p:cNvPr>
          <p:cNvCxnSpPr/>
          <p:nvPr/>
        </p:nvCxnSpPr>
        <p:spPr>
          <a:xfrm>
            <a:off x="1200270" y="4841144"/>
            <a:ext cx="8321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721B10C-0279-F46F-7851-DDF2DD7306DA}"/>
              </a:ext>
            </a:extLst>
          </p:cNvPr>
          <p:cNvCxnSpPr/>
          <p:nvPr/>
        </p:nvCxnSpPr>
        <p:spPr>
          <a:xfrm>
            <a:off x="1026557" y="5904920"/>
            <a:ext cx="8321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B3A0282E-ED51-E410-2D20-AFC4CE920F62}"/>
              </a:ext>
            </a:extLst>
          </p:cNvPr>
          <p:cNvSpPr/>
          <p:nvPr/>
        </p:nvSpPr>
        <p:spPr>
          <a:xfrm>
            <a:off x="1636776" y="481126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79A9E88-1730-2608-2840-F01E7123DFA8}"/>
              </a:ext>
            </a:extLst>
          </p:cNvPr>
          <p:cNvSpPr/>
          <p:nvPr/>
        </p:nvSpPr>
        <p:spPr>
          <a:xfrm>
            <a:off x="4621054" y="481126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030A438-B52F-F1A0-5848-FF8CD9664369}"/>
              </a:ext>
            </a:extLst>
          </p:cNvPr>
          <p:cNvSpPr/>
          <p:nvPr/>
        </p:nvSpPr>
        <p:spPr>
          <a:xfrm>
            <a:off x="3962400" y="481126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E2C555B-58CC-D1F9-B1A1-7D8CCC71F607}"/>
              </a:ext>
            </a:extLst>
          </p:cNvPr>
          <p:cNvSpPr/>
          <p:nvPr/>
        </p:nvSpPr>
        <p:spPr>
          <a:xfrm>
            <a:off x="1921104" y="590248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66A0FD6-92AA-0136-6EE2-588258FCBEC4}"/>
              </a:ext>
            </a:extLst>
          </p:cNvPr>
          <p:cNvSpPr/>
          <p:nvPr/>
        </p:nvSpPr>
        <p:spPr>
          <a:xfrm>
            <a:off x="3121705" y="588714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92554D5-2F24-B8E1-D68E-CD162D30EDFA}"/>
              </a:ext>
            </a:extLst>
          </p:cNvPr>
          <p:cNvSpPr/>
          <p:nvPr/>
        </p:nvSpPr>
        <p:spPr>
          <a:xfrm>
            <a:off x="3008376" y="481126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C726860-0CE2-C80F-46D4-EF94F7EB679B}"/>
              </a:ext>
            </a:extLst>
          </p:cNvPr>
          <p:cNvCxnSpPr>
            <a:cxnSpLocks/>
            <a:stCxn id="48" idx="4"/>
          </p:cNvCxnSpPr>
          <p:nvPr/>
        </p:nvCxnSpPr>
        <p:spPr>
          <a:xfrm>
            <a:off x="1659636" y="4856983"/>
            <a:ext cx="279192" cy="1047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E926B7B-6B5D-B8C6-C3EC-DC29BE7E6E77}"/>
              </a:ext>
            </a:extLst>
          </p:cNvPr>
          <p:cNvCxnSpPr>
            <a:cxnSpLocks/>
            <a:stCxn id="53" idx="4"/>
            <a:endCxn id="52" idx="0"/>
          </p:cNvCxnSpPr>
          <p:nvPr/>
        </p:nvCxnSpPr>
        <p:spPr>
          <a:xfrm>
            <a:off x="3031236" y="4856983"/>
            <a:ext cx="113329" cy="1030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179A613-CF47-3621-C54D-96EC88A28B8E}"/>
              </a:ext>
            </a:extLst>
          </p:cNvPr>
          <p:cNvCxnSpPr>
            <a:cxnSpLocks/>
            <a:stCxn id="49" idx="5"/>
            <a:endCxn id="57" idx="7"/>
          </p:cNvCxnSpPr>
          <p:nvPr/>
        </p:nvCxnSpPr>
        <p:spPr>
          <a:xfrm flipH="1">
            <a:off x="4630255" y="4850288"/>
            <a:ext cx="29823" cy="1033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40BEC789-F034-F3E4-C5D6-BCB8980133AF}"/>
              </a:ext>
            </a:extLst>
          </p:cNvPr>
          <p:cNvSpPr/>
          <p:nvPr/>
        </p:nvSpPr>
        <p:spPr>
          <a:xfrm>
            <a:off x="4591231" y="587715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D20ED34-19AA-C8C2-8968-4EA7C3E0039C}"/>
              </a:ext>
            </a:extLst>
          </p:cNvPr>
          <p:cNvSpPr/>
          <p:nvPr/>
        </p:nvSpPr>
        <p:spPr>
          <a:xfrm>
            <a:off x="5798820" y="478840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79D7BD8-0922-2FE7-5BF7-F6BA12B2645C}"/>
              </a:ext>
            </a:extLst>
          </p:cNvPr>
          <p:cNvSpPr/>
          <p:nvPr/>
        </p:nvSpPr>
        <p:spPr>
          <a:xfrm>
            <a:off x="5145768" y="586733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D5E30C6-1EED-A8A6-ABBB-E6AF68A20B14}"/>
              </a:ext>
            </a:extLst>
          </p:cNvPr>
          <p:cNvSpPr/>
          <p:nvPr/>
        </p:nvSpPr>
        <p:spPr>
          <a:xfrm>
            <a:off x="5986147" y="593319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8E88314-2C75-6224-0719-083E9373DC4F}"/>
              </a:ext>
            </a:extLst>
          </p:cNvPr>
          <p:cNvCxnSpPr>
            <a:cxnSpLocks/>
          </p:cNvCxnSpPr>
          <p:nvPr/>
        </p:nvCxnSpPr>
        <p:spPr>
          <a:xfrm>
            <a:off x="5833952" y="4822820"/>
            <a:ext cx="173291" cy="1087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6B3A55DD-73B5-76EA-E93D-8C853E1B0A3E}"/>
              </a:ext>
            </a:extLst>
          </p:cNvPr>
          <p:cNvSpPr/>
          <p:nvPr/>
        </p:nvSpPr>
        <p:spPr>
          <a:xfrm>
            <a:off x="5187077" y="479542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8B4ACE6-E910-7339-E213-79B255D2782B}"/>
              </a:ext>
            </a:extLst>
          </p:cNvPr>
          <p:cNvSpPr/>
          <p:nvPr/>
        </p:nvSpPr>
        <p:spPr>
          <a:xfrm>
            <a:off x="6783418" y="482742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BFECC44-5ED9-D50B-FC40-6FF1F47A7053}"/>
              </a:ext>
            </a:extLst>
          </p:cNvPr>
          <p:cNvSpPr/>
          <p:nvPr/>
        </p:nvSpPr>
        <p:spPr>
          <a:xfrm>
            <a:off x="6939057" y="591240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3F4BA78-882A-638A-A199-456718FD9614}"/>
              </a:ext>
            </a:extLst>
          </p:cNvPr>
          <p:cNvSpPr/>
          <p:nvPr/>
        </p:nvSpPr>
        <p:spPr>
          <a:xfrm>
            <a:off x="7800705" y="608971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FFBC0D6-FCD4-E16A-0741-7B1662251CEC}"/>
              </a:ext>
            </a:extLst>
          </p:cNvPr>
          <p:cNvSpPr/>
          <p:nvPr/>
        </p:nvSpPr>
        <p:spPr>
          <a:xfrm>
            <a:off x="8414132" y="610825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B0C63FD-D663-EE14-5E97-E54822AEBCF7}"/>
                  </a:ext>
                </a:extLst>
              </p:cNvPr>
              <p:cNvSpPr txBox="1"/>
              <p:nvPr/>
            </p:nvSpPr>
            <p:spPr>
              <a:xfrm>
                <a:off x="1264309" y="4507881"/>
                <a:ext cx="4748608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B0C63FD-D663-EE14-5E97-E54822AEB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309" y="4507881"/>
                <a:ext cx="4748608" cy="302199"/>
              </a:xfrm>
              <a:prstGeom prst="rect">
                <a:avLst/>
              </a:prstGeom>
              <a:blipFill>
                <a:blip r:embed="rId3"/>
                <a:stretch>
                  <a:fillRect l="-800" t="-4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2BD309E-03E3-B105-F1C9-6455ADB27705}"/>
                  </a:ext>
                </a:extLst>
              </p:cNvPr>
              <p:cNvSpPr txBox="1"/>
              <p:nvPr/>
            </p:nvSpPr>
            <p:spPr>
              <a:xfrm>
                <a:off x="1666281" y="6003030"/>
                <a:ext cx="4178259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2BD309E-03E3-B105-F1C9-6455ADB27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281" y="6003030"/>
                <a:ext cx="4178259" cy="299313"/>
              </a:xfrm>
              <a:prstGeom prst="rect">
                <a:avLst/>
              </a:prstGeom>
              <a:blipFill>
                <a:blip r:embed="rId4"/>
                <a:stretch>
                  <a:fillRect t="-8000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DDD0553-69F2-5023-B68F-2226CB91775D}"/>
              </a:ext>
            </a:extLst>
          </p:cNvPr>
          <p:cNvCxnSpPr>
            <a:cxnSpLocks/>
          </p:cNvCxnSpPr>
          <p:nvPr/>
        </p:nvCxnSpPr>
        <p:spPr>
          <a:xfrm flipH="1">
            <a:off x="3508764" y="4357785"/>
            <a:ext cx="376196" cy="17052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851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AB9D2-DEB1-44B8-B812-295DDA83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91" y="54810"/>
            <a:ext cx="10515600" cy="851027"/>
          </a:xfrm>
        </p:spPr>
        <p:txBody>
          <a:bodyPr>
            <a:normAutofit/>
          </a:bodyPr>
          <a:lstStyle/>
          <a:p>
            <a:r>
              <a:rPr lang="en-US" sz="3600" dirty="0"/>
              <a:t>Algorithm for 1D OTP (Version 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04D578F8-F971-D0D8-4A98-117ECEAA28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0216" y="1022415"/>
                <a:ext cx="10330249" cy="23386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 Theorem 1: Consider problem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dirty="0"/>
                  <a:t>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/>
                  <a:t> be one optimal plan. </a:t>
                </a:r>
              </a:p>
              <a:p>
                <a:pPr marL="0" indent="0">
                  <a:buNone/>
                </a:pPr>
                <a:r>
                  <a:rPr lang="en-US" sz="1800" dirty="0"/>
                  <a:t>Suppose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1800" dirty="0"/>
                  <a:t> for some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 and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1800" dirty="0"/>
                  <a:t>. </a:t>
                </a:r>
              </a:p>
              <a:p>
                <a:pPr marL="0" indent="0">
                  <a:buNone/>
                </a:pPr>
                <a:r>
                  <a:rPr lang="en-US" sz="1800" dirty="0" err="1"/>
                  <a:t>T</a:t>
                </a:r>
                <a:r>
                  <a:rPr lang="en-US" sz="1800" dirty="0"/>
                  <a:t>hen for problem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dirty="0"/>
                  <a:t>, there exists an optimal plan, denoted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/>
                  <a:t> such that 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1: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dirty="0"/>
                  <a:t>.    </a:t>
                </a:r>
              </a:p>
              <a:p>
                <a:pPr marL="0" indent="0">
                  <a:buNone/>
                </a:pPr>
                <a:r>
                  <a:rPr lang="en-US" sz="1800" dirty="0"/>
                  <a:t>Proof: Prove by induction. </a:t>
                </a:r>
                <a:br>
                  <a:rPr lang="en-US" sz="1800" dirty="0"/>
                </a:b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04D578F8-F971-D0D8-4A98-117ECEAA28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0216" y="1022415"/>
                <a:ext cx="10330249" cy="2338624"/>
              </a:xfrm>
              <a:blipFill>
                <a:blip r:embed="rId2"/>
                <a:stretch>
                  <a:fillRect l="-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9849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DD4D-9272-452E-A81D-CB743486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503" y="200209"/>
            <a:ext cx="7918704" cy="474593"/>
          </a:xfrm>
        </p:spPr>
        <p:txBody>
          <a:bodyPr>
            <a:noAutofit/>
          </a:bodyPr>
          <a:lstStyle/>
          <a:p>
            <a:r>
              <a:rPr lang="en-US" sz="3600" dirty="0"/>
              <a:t>Algorithm: 1D OPT (V2)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AC1733-F96E-4F10-B45C-32F83D20D044}"/>
              </a:ext>
            </a:extLst>
          </p:cNvPr>
          <p:cNvCxnSpPr>
            <a:cxnSpLocks/>
          </p:cNvCxnSpPr>
          <p:nvPr/>
        </p:nvCxnSpPr>
        <p:spPr>
          <a:xfrm>
            <a:off x="760643" y="1321631"/>
            <a:ext cx="4661731" cy="8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8A2EE2-96E2-466B-B262-D281187F205B}"/>
              </a:ext>
            </a:extLst>
          </p:cNvPr>
          <p:cNvCxnSpPr>
            <a:cxnSpLocks/>
          </p:cNvCxnSpPr>
          <p:nvPr/>
        </p:nvCxnSpPr>
        <p:spPr>
          <a:xfrm flipV="1">
            <a:off x="1042463" y="2562213"/>
            <a:ext cx="4839597" cy="7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F4F29E1-324A-46AD-8AEA-BC03F6C37654}"/>
              </a:ext>
            </a:extLst>
          </p:cNvPr>
          <p:cNvSpPr/>
          <p:nvPr/>
        </p:nvSpPr>
        <p:spPr>
          <a:xfrm>
            <a:off x="1333859" y="130767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3818312-D5FA-4E2D-9984-B639BD0CD509}"/>
              </a:ext>
            </a:extLst>
          </p:cNvPr>
          <p:cNvSpPr/>
          <p:nvPr/>
        </p:nvSpPr>
        <p:spPr>
          <a:xfrm>
            <a:off x="3495729" y="129877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CFBBA5-DA12-4A8B-A341-2EECAE70561F}"/>
              </a:ext>
            </a:extLst>
          </p:cNvPr>
          <p:cNvSpPr/>
          <p:nvPr/>
        </p:nvSpPr>
        <p:spPr>
          <a:xfrm>
            <a:off x="2615639" y="132942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DC7AB0-4028-4A73-BBD4-F1B4FDFA2AAB}"/>
              </a:ext>
            </a:extLst>
          </p:cNvPr>
          <p:cNvSpPr/>
          <p:nvPr/>
        </p:nvSpPr>
        <p:spPr>
          <a:xfrm>
            <a:off x="1514632" y="253266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4AEE9C-638A-4EB2-A571-DCE630DAC69C}"/>
              </a:ext>
            </a:extLst>
          </p:cNvPr>
          <p:cNvSpPr/>
          <p:nvPr/>
        </p:nvSpPr>
        <p:spPr>
          <a:xfrm>
            <a:off x="2077141" y="254752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078C3F-6E4B-49AB-9964-95E897818949}"/>
                  </a:ext>
                </a:extLst>
              </p:cNvPr>
              <p:cNvSpPr txBox="1"/>
              <p:nvPr/>
            </p:nvSpPr>
            <p:spPr>
              <a:xfrm>
                <a:off x="2466701" y="975489"/>
                <a:ext cx="36298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078C3F-6E4B-49AB-9964-95E897818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701" y="975489"/>
                <a:ext cx="362984" cy="280205"/>
              </a:xfrm>
              <a:prstGeom prst="rect">
                <a:avLst/>
              </a:prstGeom>
              <a:blipFill>
                <a:blip r:embed="rId2"/>
                <a:stretch>
                  <a:fillRect l="-8475" r="-169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9BE438-8C9C-4F75-BB64-46B878266603}"/>
                  </a:ext>
                </a:extLst>
              </p:cNvPr>
              <p:cNvSpPr txBox="1"/>
              <p:nvPr/>
            </p:nvSpPr>
            <p:spPr>
              <a:xfrm>
                <a:off x="3340463" y="985245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9BE438-8C9C-4F75-BB64-46B878266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463" y="985245"/>
                <a:ext cx="621837" cy="302199"/>
              </a:xfrm>
              <a:prstGeom prst="rect">
                <a:avLst/>
              </a:prstGeom>
              <a:blipFill>
                <a:blip r:embed="rId3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0515A32A-C25B-4B9E-B891-7D4850AA0944}"/>
              </a:ext>
            </a:extLst>
          </p:cNvPr>
          <p:cNvSpPr/>
          <p:nvPr/>
        </p:nvSpPr>
        <p:spPr>
          <a:xfrm>
            <a:off x="1910983" y="129675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163676-A496-4A36-96A4-60FCF8472992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1356719" y="1353394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0F2163-2DF0-450D-9CBA-0C7A6C7F2F42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1933843" y="1342476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B3D268-9206-4250-BE22-F728FA736D10}"/>
              </a:ext>
            </a:extLst>
          </p:cNvPr>
          <p:cNvCxnSpPr>
            <a:cxnSpLocks/>
          </p:cNvCxnSpPr>
          <p:nvPr/>
        </p:nvCxnSpPr>
        <p:spPr>
          <a:xfrm>
            <a:off x="3518589" y="1327939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28E5F80-C6B4-41CF-BF10-5F8FE7D43A65}"/>
              </a:ext>
            </a:extLst>
          </p:cNvPr>
          <p:cNvSpPr/>
          <p:nvPr/>
        </p:nvSpPr>
        <p:spPr>
          <a:xfrm>
            <a:off x="4752017" y="130308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6A7A0F-1B97-4CFA-AC73-1C9C2061DE3C}"/>
                  </a:ext>
                </a:extLst>
              </p:cNvPr>
              <p:cNvSpPr txBox="1"/>
              <p:nvPr/>
            </p:nvSpPr>
            <p:spPr>
              <a:xfrm>
                <a:off x="5131204" y="1005109"/>
                <a:ext cx="291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6A7A0F-1B97-4CFA-AC73-1C9C2061D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204" y="1005109"/>
                <a:ext cx="291170" cy="276999"/>
              </a:xfrm>
              <a:prstGeom prst="rect">
                <a:avLst/>
              </a:prstGeom>
              <a:blipFill>
                <a:blip r:embed="rId4"/>
                <a:stretch>
                  <a:fillRect l="-12766" r="-8511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081FD639-0265-4607-8A1D-E3176F3F7770}"/>
              </a:ext>
            </a:extLst>
          </p:cNvPr>
          <p:cNvSpPr/>
          <p:nvPr/>
        </p:nvSpPr>
        <p:spPr>
          <a:xfrm>
            <a:off x="3560037" y="253608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D94D0D-84C2-489A-8708-9C186A9E117E}"/>
              </a:ext>
            </a:extLst>
          </p:cNvPr>
          <p:cNvSpPr/>
          <p:nvPr/>
        </p:nvSpPr>
        <p:spPr>
          <a:xfrm>
            <a:off x="4861988" y="252467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DD70AC-7BAD-4307-8586-C9A9DD7F2FAB}"/>
              </a:ext>
            </a:extLst>
          </p:cNvPr>
          <p:cNvCxnSpPr>
            <a:cxnSpLocks/>
          </p:cNvCxnSpPr>
          <p:nvPr/>
        </p:nvCxnSpPr>
        <p:spPr>
          <a:xfrm>
            <a:off x="4774877" y="1346506"/>
            <a:ext cx="109971" cy="1239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EF367B-1F1F-4055-9DF5-11E2CE6D8D4F}"/>
              </a:ext>
            </a:extLst>
          </p:cNvPr>
          <p:cNvCxnSpPr>
            <a:cxnSpLocks/>
          </p:cNvCxnSpPr>
          <p:nvPr/>
        </p:nvCxnSpPr>
        <p:spPr>
          <a:xfrm flipH="1">
            <a:off x="2304957" y="866299"/>
            <a:ext cx="951604" cy="211879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C6EAEEB-C4B1-4CC5-B91D-D5E0E605B46B}"/>
              </a:ext>
            </a:extLst>
          </p:cNvPr>
          <p:cNvSpPr txBox="1"/>
          <p:nvPr/>
        </p:nvSpPr>
        <p:spPr>
          <a:xfrm>
            <a:off x="946578" y="803024"/>
            <a:ext cx="16656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Previous-problem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018E47-08C5-4C44-9ADB-E3E72926DA10}"/>
                  </a:ext>
                </a:extLst>
              </p:cNvPr>
              <p:cNvSpPr txBox="1"/>
              <p:nvPr/>
            </p:nvSpPr>
            <p:spPr>
              <a:xfrm>
                <a:off x="4669713" y="261880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018E47-08C5-4C44-9ADB-E3E72926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713" y="2618803"/>
                <a:ext cx="538096" cy="303096"/>
              </a:xfrm>
              <a:prstGeom prst="rect">
                <a:avLst/>
              </a:prstGeom>
              <a:blipFill>
                <a:blip r:embed="rId5"/>
                <a:stretch>
                  <a:fillRect l="-10227" r="-3409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70DA8F6-3BED-4F2F-91D0-30B2B3AA38AA}"/>
                  </a:ext>
                </a:extLst>
              </p:cNvPr>
              <p:cNvSpPr txBox="1"/>
              <p:nvPr/>
            </p:nvSpPr>
            <p:spPr>
              <a:xfrm>
                <a:off x="4654772" y="995234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70DA8F6-3BED-4F2F-91D0-30B2B3AA3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772" y="995234"/>
                <a:ext cx="510781" cy="276999"/>
              </a:xfrm>
              <a:prstGeom prst="rect">
                <a:avLst/>
              </a:prstGeom>
              <a:blipFill>
                <a:blip r:embed="rId7"/>
                <a:stretch>
                  <a:fillRect l="-6024" r="-481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0547235-302E-4770-92C3-4E6C64409A40}"/>
              </a:ext>
            </a:extLst>
          </p:cNvPr>
          <p:cNvCxnSpPr>
            <a:cxnSpLocks/>
            <a:stCxn id="38" idx="3"/>
            <a:endCxn id="22" idx="5"/>
          </p:cNvCxnSpPr>
          <p:nvPr/>
        </p:nvCxnSpPr>
        <p:spPr>
          <a:xfrm flipH="1">
            <a:off x="4901012" y="1339811"/>
            <a:ext cx="343791" cy="122388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2FB8CC39-8866-4C4A-8F50-2C46792497DF}"/>
              </a:ext>
            </a:extLst>
          </p:cNvPr>
          <p:cNvSpPr/>
          <p:nvPr/>
        </p:nvSpPr>
        <p:spPr>
          <a:xfrm>
            <a:off x="5238107" y="130078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1982630-6236-444D-BE4E-A6DB7C9F3971}"/>
              </a:ext>
            </a:extLst>
          </p:cNvPr>
          <p:cNvSpPr/>
          <p:nvPr/>
        </p:nvSpPr>
        <p:spPr>
          <a:xfrm>
            <a:off x="4126741" y="130946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886AFDD-3978-4756-9D84-ECA99DB4E74B}"/>
              </a:ext>
            </a:extLst>
          </p:cNvPr>
          <p:cNvSpPr/>
          <p:nvPr/>
        </p:nvSpPr>
        <p:spPr>
          <a:xfrm>
            <a:off x="4560153" y="129207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81B4A1-1B08-4F99-BA78-F9214C5CB8C1}"/>
              </a:ext>
            </a:extLst>
          </p:cNvPr>
          <p:cNvSpPr/>
          <p:nvPr/>
        </p:nvSpPr>
        <p:spPr>
          <a:xfrm>
            <a:off x="4219403" y="253953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94E83A5-EE23-4F2A-B9BC-37AF5CA27DFE}"/>
              </a:ext>
            </a:extLst>
          </p:cNvPr>
          <p:cNvSpPr/>
          <p:nvPr/>
        </p:nvSpPr>
        <p:spPr>
          <a:xfrm>
            <a:off x="4528451" y="255753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14F8C5-D3E1-4182-82B1-6E88300AA878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4172461" y="1332327"/>
            <a:ext cx="69802" cy="1238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75CB0C2-1B5F-4E6E-B17D-64B2D3F18EF6}"/>
              </a:ext>
            </a:extLst>
          </p:cNvPr>
          <p:cNvCxnSpPr>
            <a:cxnSpLocks/>
          </p:cNvCxnSpPr>
          <p:nvPr/>
        </p:nvCxnSpPr>
        <p:spPr>
          <a:xfrm flipH="1">
            <a:off x="4536071" y="1330534"/>
            <a:ext cx="55735" cy="1254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D57092C-8A48-4F44-B3F7-EE93D7CE3111}"/>
              </a:ext>
            </a:extLst>
          </p:cNvPr>
          <p:cNvCxnSpPr>
            <a:cxnSpLocks/>
          </p:cNvCxnSpPr>
          <p:nvPr/>
        </p:nvCxnSpPr>
        <p:spPr>
          <a:xfrm>
            <a:off x="6858257" y="1408275"/>
            <a:ext cx="4661731" cy="8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509D76F-FC22-493C-9870-19000CAED1A7}"/>
              </a:ext>
            </a:extLst>
          </p:cNvPr>
          <p:cNvCxnSpPr>
            <a:cxnSpLocks/>
          </p:cNvCxnSpPr>
          <p:nvPr/>
        </p:nvCxnSpPr>
        <p:spPr>
          <a:xfrm flipV="1">
            <a:off x="7237632" y="2645910"/>
            <a:ext cx="4954368" cy="11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A71F2B93-24C5-4F2A-872F-6C848EF360C5}"/>
              </a:ext>
            </a:extLst>
          </p:cNvPr>
          <p:cNvSpPr/>
          <p:nvPr/>
        </p:nvSpPr>
        <p:spPr>
          <a:xfrm>
            <a:off x="7431473" y="139431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2E2A7DB-CF96-446B-B4E1-0E30A1BD5F2B}"/>
              </a:ext>
            </a:extLst>
          </p:cNvPr>
          <p:cNvSpPr/>
          <p:nvPr/>
        </p:nvSpPr>
        <p:spPr>
          <a:xfrm>
            <a:off x="9593343" y="138541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7205885-ADDB-415D-9F57-28365B632153}"/>
              </a:ext>
            </a:extLst>
          </p:cNvPr>
          <p:cNvSpPr/>
          <p:nvPr/>
        </p:nvSpPr>
        <p:spPr>
          <a:xfrm>
            <a:off x="8715744" y="137872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6FC61CA-85A9-42A4-BBBD-A751B0B4EEE4}"/>
              </a:ext>
            </a:extLst>
          </p:cNvPr>
          <p:cNvSpPr/>
          <p:nvPr/>
        </p:nvSpPr>
        <p:spPr>
          <a:xfrm>
            <a:off x="7612246" y="261930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7F6CA9B-182B-49EB-9685-A58CF6FE9522}"/>
              </a:ext>
            </a:extLst>
          </p:cNvPr>
          <p:cNvSpPr/>
          <p:nvPr/>
        </p:nvSpPr>
        <p:spPr>
          <a:xfrm>
            <a:off x="8174755" y="263417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66BB5C-FD38-43D1-8E2F-E30F5D378696}"/>
                  </a:ext>
                </a:extLst>
              </p:cNvPr>
              <p:cNvSpPr txBox="1"/>
              <p:nvPr/>
            </p:nvSpPr>
            <p:spPr>
              <a:xfrm>
                <a:off x="8597383" y="1062440"/>
                <a:ext cx="36298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66BB5C-FD38-43D1-8E2F-E30F5D378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383" y="1062440"/>
                <a:ext cx="362984" cy="280205"/>
              </a:xfrm>
              <a:prstGeom prst="rect">
                <a:avLst/>
              </a:prstGeom>
              <a:blipFill>
                <a:blip r:embed="rId8"/>
                <a:stretch>
                  <a:fillRect l="-8333" r="-1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7EB9391-C263-4BB9-93A6-B5DA6DAF3658}"/>
                  </a:ext>
                </a:extLst>
              </p:cNvPr>
              <p:cNvSpPr txBox="1"/>
              <p:nvPr/>
            </p:nvSpPr>
            <p:spPr>
              <a:xfrm>
                <a:off x="9438077" y="1071889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7EB9391-C263-4BB9-93A6-B5DA6DAF3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8077" y="1071889"/>
                <a:ext cx="621837" cy="302199"/>
              </a:xfrm>
              <a:prstGeom prst="rect">
                <a:avLst/>
              </a:prstGeom>
              <a:blipFill>
                <a:blip r:embed="rId9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>
            <a:extLst>
              <a:ext uri="{FF2B5EF4-FFF2-40B4-BE49-F238E27FC236}">
                <a16:creationId xmlns:a16="http://schemas.microsoft.com/office/drawing/2014/main" id="{89B2997C-9AB7-433F-8236-73D02B37F679}"/>
              </a:ext>
            </a:extLst>
          </p:cNvPr>
          <p:cNvSpPr/>
          <p:nvPr/>
        </p:nvSpPr>
        <p:spPr>
          <a:xfrm>
            <a:off x="8008597" y="138340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ED06DBC-6566-484A-AA5E-FBD9B7000033}"/>
              </a:ext>
            </a:extLst>
          </p:cNvPr>
          <p:cNvCxnSpPr>
            <a:cxnSpLocks/>
            <a:stCxn id="65" idx="4"/>
          </p:cNvCxnSpPr>
          <p:nvPr/>
        </p:nvCxnSpPr>
        <p:spPr>
          <a:xfrm>
            <a:off x="7454333" y="1440038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911BF4F-B583-4FCC-A9E3-D93844ECB726}"/>
              </a:ext>
            </a:extLst>
          </p:cNvPr>
          <p:cNvCxnSpPr>
            <a:cxnSpLocks/>
            <a:stCxn id="72" idx="4"/>
          </p:cNvCxnSpPr>
          <p:nvPr/>
        </p:nvCxnSpPr>
        <p:spPr>
          <a:xfrm>
            <a:off x="8031457" y="1429120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F83A339-70A2-475B-A383-D02D88EC1FEA}"/>
              </a:ext>
            </a:extLst>
          </p:cNvPr>
          <p:cNvCxnSpPr>
            <a:cxnSpLocks/>
          </p:cNvCxnSpPr>
          <p:nvPr/>
        </p:nvCxnSpPr>
        <p:spPr>
          <a:xfrm>
            <a:off x="9616203" y="1414583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6C79034E-98F5-47BD-A9FF-65FC768B3662}"/>
              </a:ext>
            </a:extLst>
          </p:cNvPr>
          <p:cNvSpPr/>
          <p:nvPr/>
        </p:nvSpPr>
        <p:spPr>
          <a:xfrm>
            <a:off x="9264603" y="264417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BA344FE-65D1-4FDB-807D-37700B68348D}"/>
              </a:ext>
            </a:extLst>
          </p:cNvPr>
          <p:cNvSpPr/>
          <p:nvPr/>
        </p:nvSpPr>
        <p:spPr>
          <a:xfrm>
            <a:off x="10849631" y="138972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F2A9C30-3116-4843-9811-CE05A3CD257B}"/>
                  </a:ext>
                </a:extLst>
              </p:cNvPr>
              <p:cNvSpPr txBox="1"/>
              <p:nvPr/>
            </p:nvSpPr>
            <p:spPr>
              <a:xfrm>
                <a:off x="11228818" y="1091753"/>
                <a:ext cx="291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F2A9C30-3116-4843-9811-CE05A3CD2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818" y="1091753"/>
                <a:ext cx="291170" cy="276999"/>
              </a:xfrm>
              <a:prstGeom prst="rect">
                <a:avLst/>
              </a:prstGeom>
              <a:blipFill>
                <a:blip r:embed="rId10"/>
                <a:stretch>
                  <a:fillRect l="-12500" r="-625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CA7BD6D7-940C-4C43-A75F-C4E95E59C139}"/>
              </a:ext>
            </a:extLst>
          </p:cNvPr>
          <p:cNvSpPr/>
          <p:nvPr/>
        </p:nvSpPr>
        <p:spPr>
          <a:xfrm>
            <a:off x="9657651" y="262273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49EEDDE-D24B-4ACB-BC8A-BA19B1302335}"/>
              </a:ext>
            </a:extLst>
          </p:cNvPr>
          <p:cNvSpPr/>
          <p:nvPr/>
        </p:nvSpPr>
        <p:spPr>
          <a:xfrm>
            <a:off x="10959602" y="261131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15A7E6E-F49A-42CC-A2BE-33B03876D3B6}"/>
              </a:ext>
            </a:extLst>
          </p:cNvPr>
          <p:cNvCxnSpPr>
            <a:cxnSpLocks/>
          </p:cNvCxnSpPr>
          <p:nvPr/>
        </p:nvCxnSpPr>
        <p:spPr>
          <a:xfrm>
            <a:off x="10872491" y="1433150"/>
            <a:ext cx="109971" cy="1239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CEFA5F-4ADA-485A-83E8-23699036B801}"/>
                  </a:ext>
                </a:extLst>
              </p:cNvPr>
              <p:cNvSpPr txBox="1"/>
              <p:nvPr/>
            </p:nvSpPr>
            <p:spPr>
              <a:xfrm>
                <a:off x="8866200" y="2821155"/>
                <a:ext cx="62292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CEFA5F-4ADA-485A-83E8-23699036B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200" y="2821155"/>
                <a:ext cx="622926" cy="302199"/>
              </a:xfrm>
              <a:prstGeom prst="rect">
                <a:avLst/>
              </a:prstGeom>
              <a:blipFill>
                <a:blip r:embed="rId11"/>
                <a:stretch>
                  <a:fillRect l="-8738" r="-97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7FCDC957-8F8D-4F49-B737-CA074DAE642E}"/>
              </a:ext>
            </a:extLst>
          </p:cNvPr>
          <p:cNvSpPr txBox="1"/>
          <p:nvPr/>
        </p:nvSpPr>
        <p:spPr>
          <a:xfrm>
            <a:off x="7058622" y="851952"/>
            <a:ext cx="16656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Previous-problem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8239551-EB8E-4262-9C07-71E7A8645A25}"/>
                  </a:ext>
                </a:extLst>
              </p:cNvPr>
              <p:cNvSpPr txBox="1"/>
              <p:nvPr/>
            </p:nvSpPr>
            <p:spPr>
              <a:xfrm>
                <a:off x="10703487" y="2712856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8239551-EB8E-4262-9C07-71E7A8645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487" y="2712856"/>
                <a:ext cx="538096" cy="303096"/>
              </a:xfrm>
              <a:prstGeom prst="rect">
                <a:avLst/>
              </a:prstGeom>
              <a:blipFill>
                <a:blip r:embed="rId12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B16B23-2962-4692-B9C0-1257C91D1236}"/>
                  </a:ext>
                </a:extLst>
              </p:cNvPr>
              <p:cNvSpPr txBox="1"/>
              <p:nvPr/>
            </p:nvSpPr>
            <p:spPr>
              <a:xfrm>
                <a:off x="10752386" y="1081878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B16B23-2962-4692-B9C0-1257C91D1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2386" y="1081878"/>
                <a:ext cx="510781" cy="276999"/>
              </a:xfrm>
              <a:prstGeom prst="rect">
                <a:avLst/>
              </a:prstGeom>
              <a:blipFill>
                <a:blip r:embed="rId13"/>
                <a:stretch>
                  <a:fillRect l="-5952" r="-357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F0CD0006-6E50-46B9-9FB7-EA6C55BE885E}"/>
              </a:ext>
            </a:extLst>
          </p:cNvPr>
          <p:cNvSpPr/>
          <p:nvPr/>
        </p:nvSpPr>
        <p:spPr>
          <a:xfrm>
            <a:off x="11335721" y="138743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4041DAA-AD37-4003-AF84-01BA2DB8730A}"/>
              </a:ext>
            </a:extLst>
          </p:cNvPr>
          <p:cNvSpPr/>
          <p:nvPr/>
        </p:nvSpPr>
        <p:spPr>
          <a:xfrm>
            <a:off x="10224355" y="139611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A485D7-2214-45DB-A043-23CAB7AAAE7F}"/>
              </a:ext>
            </a:extLst>
          </p:cNvPr>
          <p:cNvSpPr/>
          <p:nvPr/>
        </p:nvSpPr>
        <p:spPr>
          <a:xfrm>
            <a:off x="10657767" y="137872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99EEE5B-6F4E-43D6-89C3-6F89F86114C3}"/>
              </a:ext>
            </a:extLst>
          </p:cNvPr>
          <p:cNvSpPr/>
          <p:nvPr/>
        </p:nvSpPr>
        <p:spPr>
          <a:xfrm>
            <a:off x="10317017" y="262618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73C90E9-0BB0-4ED9-AD4B-9A5FDE682D4D}"/>
              </a:ext>
            </a:extLst>
          </p:cNvPr>
          <p:cNvSpPr/>
          <p:nvPr/>
        </p:nvSpPr>
        <p:spPr>
          <a:xfrm>
            <a:off x="10626065" y="264417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5B20536-C571-4C9F-BD33-0D089E9A05B8}"/>
              </a:ext>
            </a:extLst>
          </p:cNvPr>
          <p:cNvCxnSpPr>
            <a:cxnSpLocks/>
            <a:stCxn id="88" idx="6"/>
          </p:cNvCxnSpPr>
          <p:nvPr/>
        </p:nvCxnSpPr>
        <p:spPr>
          <a:xfrm>
            <a:off x="10270075" y="1418971"/>
            <a:ext cx="69802" cy="1238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13EEAEE-29A4-40AE-9E97-5A4205E1B1EC}"/>
              </a:ext>
            </a:extLst>
          </p:cNvPr>
          <p:cNvCxnSpPr>
            <a:cxnSpLocks/>
          </p:cNvCxnSpPr>
          <p:nvPr/>
        </p:nvCxnSpPr>
        <p:spPr>
          <a:xfrm flipH="1">
            <a:off x="10633685" y="1417178"/>
            <a:ext cx="55735" cy="1254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FDDC52AB-0FAE-4A54-B375-DF2F7E148B68}"/>
              </a:ext>
            </a:extLst>
          </p:cNvPr>
          <p:cNvSpPr/>
          <p:nvPr/>
        </p:nvSpPr>
        <p:spPr>
          <a:xfrm>
            <a:off x="5477333" y="250980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D2C7B961-D303-406C-9B15-51747FDE719D}"/>
              </a:ext>
            </a:extLst>
          </p:cNvPr>
          <p:cNvSpPr/>
          <p:nvPr/>
        </p:nvSpPr>
        <p:spPr>
          <a:xfrm>
            <a:off x="11750331" y="263417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286CC98-8C28-4DE3-A56D-1850B6C7BEE7}"/>
                  </a:ext>
                </a:extLst>
              </p:cNvPr>
              <p:cNvSpPr txBox="1"/>
              <p:nvPr/>
            </p:nvSpPr>
            <p:spPr>
              <a:xfrm>
                <a:off x="9992878" y="513330"/>
                <a:ext cx="6331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286CC98-8C28-4DE3-A56D-1850B6C7B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878" y="513330"/>
                <a:ext cx="633187" cy="276999"/>
              </a:xfrm>
              <a:prstGeom prst="rect">
                <a:avLst/>
              </a:prstGeom>
              <a:blipFill>
                <a:blip r:embed="rId14"/>
                <a:stretch>
                  <a:fillRect l="-6731" r="-961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AC67FB6-9FA7-4E49-8354-092E84FB89C6}"/>
              </a:ext>
            </a:extLst>
          </p:cNvPr>
          <p:cNvCxnSpPr>
            <a:cxnSpLocks/>
          </p:cNvCxnSpPr>
          <p:nvPr/>
        </p:nvCxnSpPr>
        <p:spPr>
          <a:xfrm flipH="1">
            <a:off x="8597383" y="908737"/>
            <a:ext cx="798973" cy="21286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3713375-5A9E-48D9-8B79-C6C61D4690BA}"/>
              </a:ext>
            </a:extLst>
          </p:cNvPr>
          <p:cNvCxnSpPr>
            <a:cxnSpLocks/>
          </p:cNvCxnSpPr>
          <p:nvPr/>
        </p:nvCxnSpPr>
        <p:spPr>
          <a:xfrm>
            <a:off x="600621" y="4625973"/>
            <a:ext cx="4661731" cy="8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36EB8E7-7719-4C2B-919B-95648DF7D4CE}"/>
              </a:ext>
            </a:extLst>
          </p:cNvPr>
          <p:cNvCxnSpPr>
            <a:cxnSpLocks/>
          </p:cNvCxnSpPr>
          <p:nvPr/>
        </p:nvCxnSpPr>
        <p:spPr>
          <a:xfrm flipV="1">
            <a:off x="979996" y="5835503"/>
            <a:ext cx="5307918" cy="39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0F8B6A18-E056-4BC3-AA38-D3DEC130B52B}"/>
              </a:ext>
            </a:extLst>
          </p:cNvPr>
          <p:cNvSpPr/>
          <p:nvPr/>
        </p:nvSpPr>
        <p:spPr>
          <a:xfrm>
            <a:off x="1173837" y="461201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951F709-67B5-45AE-BC89-E0A8B3104156}"/>
              </a:ext>
            </a:extLst>
          </p:cNvPr>
          <p:cNvSpPr/>
          <p:nvPr/>
        </p:nvSpPr>
        <p:spPr>
          <a:xfrm>
            <a:off x="3335707" y="460311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F4812BD-C973-45C3-BCE2-35E7379BB7A1}"/>
              </a:ext>
            </a:extLst>
          </p:cNvPr>
          <p:cNvSpPr/>
          <p:nvPr/>
        </p:nvSpPr>
        <p:spPr>
          <a:xfrm>
            <a:off x="2538487" y="461134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7993C7D4-B09D-4ACF-9ABD-C8BD2F637757}"/>
              </a:ext>
            </a:extLst>
          </p:cNvPr>
          <p:cNvSpPr/>
          <p:nvPr/>
        </p:nvSpPr>
        <p:spPr>
          <a:xfrm>
            <a:off x="1354610" y="583700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B614EB0-6000-462E-A61C-4BD3AF59DEBA}"/>
              </a:ext>
            </a:extLst>
          </p:cNvPr>
          <p:cNvSpPr/>
          <p:nvPr/>
        </p:nvSpPr>
        <p:spPr>
          <a:xfrm>
            <a:off x="1917119" y="585187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782621A-4C74-4A9E-A4FA-B3D0DCA94B59}"/>
                  </a:ext>
                </a:extLst>
              </p:cNvPr>
              <p:cNvSpPr txBox="1"/>
              <p:nvPr/>
            </p:nvSpPr>
            <p:spPr>
              <a:xfrm>
                <a:off x="2374853" y="4317412"/>
                <a:ext cx="36298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782621A-4C74-4A9E-A4FA-B3D0DCA94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853" y="4317412"/>
                <a:ext cx="362984" cy="280205"/>
              </a:xfrm>
              <a:prstGeom prst="rect">
                <a:avLst/>
              </a:prstGeom>
              <a:blipFill>
                <a:blip r:embed="rId15"/>
                <a:stretch>
                  <a:fillRect l="-8475" r="-169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AB3BDEB-AE51-4183-AC53-691655DFEB65}"/>
                  </a:ext>
                </a:extLst>
              </p:cNvPr>
              <p:cNvSpPr txBox="1"/>
              <p:nvPr/>
            </p:nvSpPr>
            <p:spPr>
              <a:xfrm>
                <a:off x="3180441" y="4289587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AB3BDEB-AE51-4183-AC53-691655DFE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441" y="4289587"/>
                <a:ext cx="621837" cy="302199"/>
              </a:xfrm>
              <a:prstGeom prst="rect">
                <a:avLst/>
              </a:prstGeom>
              <a:blipFill>
                <a:blip r:embed="rId16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>
            <a:extLst>
              <a:ext uri="{FF2B5EF4-FFF2-40B4-BE49-F238E27FC236}">
                <a16:creationId xmlns:a16="http://schemas.microsoft.com/office/drawing/2014/main" id="{3DA8EE3D-AF32-4DCD-BAB9-CFA4A22CC674}"/>
              </a:ext>
            </a:extLst>
          </p:cNvPr>
          <p:cNvSpPr/>
          <p:nvPr/>
        </p:nvSpPr>
        <p:spPr>
          <a:xfrm>
            <a:off x="1750961" y="460109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B6E6FBC-A506-4069-AA83-86E002710C65}"/>
              </a:ext>
            </a:extLst>
          </p:cNvPr>
          <p:cNvCxnSpPr>
            <a:cxnSpLocks/>
            <a:stCxn id="104" idx="4"/>
          </p:cNvCxnSpPr>
          <p:nvPr/>
        </p:nvCxnSpPr>
        <p:spPr>
          <a:xfrm>
            <a:off x="1196697" y="4657736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C4CFEB4-BA9E-4C1D-BBB1-374981945483}"/>
              </a:ext>
            </a:extLst>
          </p:cNvPr>
          <p:cNvCxnSpPr>
            <a:cxnSpLocks/>
            <a:stCxn id="111" idx="4"/>
          </p:cNvCxnSpPr>
          <p:nvPr/>
        </p:nvCxnSpPr>
        <p:spPr>
          <a:xfrm>
            <a:off x="1773821" y="4646818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A8DDF7F-7333-443B-A016-AB42BE11D130}"/>
              </a:ext>
            </a:extLst>
          </p:cNvPr>
          <p:cNvCxnSpPr>
            <a:cxnSpLocks/>
          </p:cNvCxnSpPr>
          <p:nvPr/>
        </p:nvCxnSpPr>
        <p:spPr>
          <a:xfrm>
            <a:off x="3358567" y="4632281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307EB98C-B5DE-42D9-9782-B23CC14AA108}"/>
              </a:ext>
            </a:extLst>
          </p:cNvPr>
          <p:cNvSpPr/>
          <p:nvPr/>
        </p:nvSpPr>
        <p:spPr>
          <a:xfrm>
            <a:off x="4591995" y="460742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33688F2-3093-4F07-9767-A6937001DC85}"/>
                  </a:ext>
                </a:extLst>
              </p:cNvPr>
              <p:cNvSpPr txBox="1"/>
              <p:nvPr/>
            </p:nvSpPr>
            <p:spPr>
              <a:xfrm>
                <a:off x="4971182" y="4309451"/>
                <a:ext cx="291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33688F2-3093-4F07-9767-A6937001D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182" y="4309451"/>
                <a:ext cx="291170" cy="276999"/>
              </a:xfrm>
              <a:prstGeom prst="rect">
                <a:avLst/>
              </a:prstGeom>
              <a:blipFill>
                <a:blip r:embed="rId17"/>
                <a:stretch>
                  <a:fillRect l="-12500" r="-625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Oval 117">
            <a:extLst>
              <a:ext uri="{FF2B5EF4-FFF2-40B4-BE49-F238E27FC236}">
                <a16:creationId xmlns:a16="http://schemas.microsoft.com/office/drawing/2014/main" id="{D232A268-6F35-4842-BD37-90C1C5C371CA}"/>
              </a:ext>
            </a:extLst>
          </p:cNvPr>
          <p:cNvSpPr/>
          <p:nvPr/>
        </p:nvSpPr>
        <p:spPr>
          <a:xfrm>
            <a:off x="3400015" y="584042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EE1F096-7A86-4600-A89F-6F6B11C17E62}"/>
              </a:ext>
            </a:extLst>
          </p:cNvPr>
          <p:cNvSpPr/>
          <p:nvPr/>
        </p:nvSpPr>
        <p:spPr>
          <a:xfrm>
            <a:off x="4701966" y="582901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482F87E-F1D6-41E3-894F-DA8220A9DD19}"/>
              </a:ext>
            </a:extLst>
          </p:cNvPr>
          <p:cNvCxnSpPr>
            <a:cxnSpLocks/>
          </p:cNvCxnSpPr>
          <p:nvPr/>
        </p:nvCxnSpPr>
        <p:spPr>
          <a:xfrm>
            <a:off x="4614855" y="4650848"/>
            <a:ext cx="109971" cy="1239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BA10D86-CE0C-435E-A267-AA20B2E70847}"/>
                  </a:ext>
                </a:extLst>
              </p:cNvPr>
              <p:cNvSpPr txBox="1"/>
              <p:nvPr/>
            </p:nvSpPr>
            <p:spPr>
              <a:xfrm>
                <a:off x="2623972" y="5883999"/>
                <a:ext cx="62292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BA10D86-CE0C-435E-A267-AA20B2E70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972" y="5883999"/>
                <a:ext cx="622926" cy="302199"/>
              </a:xfrm>
              <a:prstGeom prst="rect">
                <a:avLst/>
              </a:prstGeom>
              <a:blipFill>
                <a:blip r:embed="rId18"/>
                <a:stretch>
                  <a:fillRect l="-8738" r="-97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TextBox 121">
            <a:extLst>
              <a:ext uri="{FF2B5EF4-FFF2-40B4-BE49-F238E27FC236}">
                <a16:creationId xmlns:a16="http://schemas.microsoft.com/office/drawing/2014/main" id="{93F7A80E-5B15-4C3B-B0C1-EB5AF805316B}"/>
              </a:ext>
            </a:extLst>
          </p:cNvPr>
          <p:cNvSpPr txBox="1"/>
          <p:nvPr/>
        </p:nvSpPr>
        <p:spPr>
          <a:xfrm>
            <a:off x="1004371" y="3997083"/>
            <a:ext cx="16656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Previous-problem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34EE14A-EC14-4224-A5D6-A4C7F48CF238}"/>
                  </a:ext>
                </a:extLst>
              </p:cNvPr>
              <p:cNvSpPr txBox="1"/>
              <p:nvPr/>
            </p:nvSpPr>
            <p:spPr>
              <a:xfrm>
                <a:off x="4445851" y="5930554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34EE14A-EC14-4224-A5D6-A4C7F48CF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851" y="5930554"/>
                <a:ext cx="538096" cy="303096"/>
              </a:xfrm>
              <a:prstGeom prst="rect">
                <a:avLst/>
              </a:prstGeom>
              <a:blipFill>
                <a:blip r:embed="rId19"/>
                <a:stretch>
                  <a:fillRect l="-10112" r="-2247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E951319-1ECA-4FC5-8064-231F039E85B8}"/>
                  </a:ext>
                </a:extLst>
              </p:cNvPr>
              <p:cNvSpPr txBox="1"/>
              <p:nvPr/>
            </p:nvSpPr>
            <p:spPr>
              <a:xfrm>
                <a:off x="4494750" y="4299576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E951319-1ECA-4FC5-8064-231F039E8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750" y="4299576"/>
                <a:ext cx="510781" cy="276999"/>
              </a:xfrm>
              <a:prstGeom prst="rect">
                <a:avLst/>
              </a:prstGeom>
              <a:blipFill>
                <a:blip r:embed="rId20"/>
                <a:stretch>
                  <a:fillRect l="-5952" r="-476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Oval 124">
            <a:extLst>
              <a:ext uri="{FF2B5EF4-FFF2-40B4-BE49-F238E27FC236}">
                <a16:creationId xmlns:a16="http://schemas.microsoft.com/office/drawing/2014/main" id="{645F182F-CC54-453F-A43B-B3D80A1E27EC}"/>
              </a:ext>
            </a:extLst>
          </p:cNvPr>
          <p:cNvSpPr/>
          <p:nvPr/>
        </p:nvSpPr>
        <p:spPr>
          <a:xfrm>
            <a:off x="5078085" y="460512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7C60E4B-528E-40F1-B455-49CC1639448A}"/>
              </a:ext>
            </a:extLst>
          </p:cNvPr>
          <p:cNvSpPr/>
          <p:nvPr/>
        </p:nvSpPr>
        <p:spPr>
          <a:xfrm>
            <a:off x="3966719" y="461380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9319DCEB-4AE3-40B5-877B-06F12E72BD24}"/>
              </a:ext>
            </a:extLst>
          </p:cNvPr>
          <p:cNvSpPr/>
          <p:nvPr/>
        </p:nvSpPr>
        <p:spPr>
          <a:xfrm>
            <a:off x="4400131" y="459641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D548B85-465A-4501-9066-EB5F2FC34649}"/>
              </a:ext>
            </a:extLst>
          </p:cNvPr>
          <p:cNvSpPr/>
          <p:nvPr/>
        </p:nvSpPr>
        <p:spPr>
          <a:xfrm>
            <a:off x="4059381" y="584387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6CEDAA6-45C0-4B82-8120-08AA1217A922}"/>
              </a:ext>
            </a:extLst>
          </p:cNvPr>
          <p:cNvSpPr/>
          <p:nvPr/>
        </p:nvSpPr>
        <p:spPr>
          <a:xfrm>
            <a:off x="4368429" y="586187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671C5EF-502D-45DB-AE8A-6A8E5D2CDD6E}"/>
              </a:ext>
            </a:extLst>
          </p:cNvPr>
          <p:cNvCxnSpPr>
            <a:cxnSpLocks/>
            <a:stCxn id="126" idx="6"/>
          </p:cNvCxnSpPr>
          <p:nvPr/>
        </p:nvCxnSpPr>
        <p:spPr>
          <a:xfrm>
            <a:off x="4012439" y="4636669"/>
            <a:ext cx="69802" cy="1238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BABE784-3636-4DEC-88AE-C79D1033E341}"/>
              </a:ext>
            </a:extLst>
          </p:cNvPr>
          <p:cNvCxnSpPr>
            <a:cxnSpLocks/>
          </p:cNvCxnSpPr>
          <p:nvPr/>
        </p:nvCxnSpPr>
        <p:spPr>
          <a:xfrm flipH="1">
            <a:off x="4376049" y="4634876"/>
            <a:ext cx="55735" cy="1254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08B0510C-C343-44F9-959B-3956CB8F5AEF}"/>
              </a:ext>
            </a:extLst>
          </p:cNvPr>
          <p:cNvSpPr/>
          <p:nvPr/>
        </p:nvSpPr>
        <p:spPr>
          <a:xfrm>
            <a:off x="5465690" y="581872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53DEE32-65C5-4413-BBEF-530B2484E945}"/>
                  </a:ext>
                </a:extLst>
              </p:cNvPr>
              <p:cNvSpPr txBox="1"/>
              <p:nvPr/>
            </p:nvSpPr>
            <p:spPr>
              <a:xfrm>
                <a:off x="1047030" y="6189984"/>
                <a:ext cx="7341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53DEE32-65C5-4413-BBEF-530B2484E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030" y="6189984"/>
                <a:ext cx="734175" cy="276999"/>
              </a:xfrm>
              <a:prstGeom prst="rect">
                <a:avLst/>
              </a:prstGeom>
              <a:blipFill>
                <a:blip r:embed="rId21"/>
                <a:stretch>
                  <a:fillRect l="-6667" r="-75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A0999B0-8CC9-4F20-A845-6F1918282B08}"/>
              </a:ext>
            </a:extLst>
          </p:cNvPr>
          <p:cNvCxnSpPr>
            <a:cxnSpLocks/>
          </p:cNvCxnSpPr>
          <p:nvPr/>
        </p:nvCxnSpPr>
        <p:spPr>
          <a:xfrm flipH="1">
            <a:off x="2462919" y="4126435"/>
            <a:ext cx="675801" cy="207791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76E7574-8B61-4370-ABAB-1DB8B0CB7A81}"/>
              </a:ext>
            </a:extLst>
          </p:cNvPr>
          <p:cNvCxnSpPr>
            <a:cxnSpLocks/>
          </p:cNvCxnSpPr>
          <p:nvPr/>
        </p:nvCxnSpPr>
        <p:spPr>
          <a:xfrm>
            <a:off x="5523053" y="1946696"/>
            <a:ext cx="13352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08F5956-170A-4B61-B62D-822294BC196E}"/>
              </a:ext>
            </a:extLst>
          </p:cNvPr>
          <p:cNvCxnSpPr>
            <a:cxnSpLocks/>
          </p:cNvCxnSpPr>
          <p:nvPr/>
        </p:nvCxnSpPr>
        <p:spPr>
          <a:xfrm>
            <a:off x="2908052" y="3069555"/>
            <a:ext cx="67818" cy="1101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2243489-85B6-45E0-9456-FF13C5265748}"/>
              </a:ext>
            </a:extLst>
          </p:cNvPr>
          <p:cNvCxnSpPr>
            <a:cxnSpLocks/>
          </p:cNvCxnSpPr>
          <p:nvPr/>
        </p:nvCxnSpPr>
        <p:spPr>
          <a:xfrm>
            <a:off x="5366031" y="3026679"/>
            <a:ext cx="1303176" cy="1101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D1AE9B0-671E-416A-9DA3-96B2E7FCE4C6}"/>
              </a:ext>
            </a:extLst>
          </p:cNvPr>
          <p:cNvCxnSpPr>
            <a:cxnSpLocks/>
          </p:cNvCxnSpPr>
          <p:nvPr/>
        </p:nvCxnSpPr>
        <p:spPr>
          <a:xfrm flipV="1">
            <a:off x="7063328" y="5764585"/>
            <a:ext cx="4098089" cy="7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CF0B380B-64D7-49FF-BFD9-3222DDF49D66}"/>
              </a:ext>
            </a:extLst>
          </p:cNvPr>
          <p:cNvSpPr/>
          <p:nvPr/>
        </p:nvSpPr>
        <p:spPr>
          <a:xfrm>
            <a:off x="7257169" y="450986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26E0FF3-2069-40F3-A63C-75E9960A3824}"/>
              </a:ext>
            </a:extLst>
          </p:cNvPr>
          <p:cNvSpPr/>
          <p:nvPr/>
        </p:nvSpPr>
        <p:spPr>
          <a:xfrm>
            <a:off x="9419039" y="450096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68CF733-7FA2-43D0-8BA5-37C30E5B0F20}"/>
              </a:ext>
            </a:extLst>
          </p:cNvPr>
          <p:cNvSpPr/>
          <p:nvPr/>
        </p:nvSpPr>
        <p:spPr>
          <a:xfrm>
            <a:off x="8475036" y="449426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2F8751D-DBEE-474B-8E99-089290A99600}"/>
              </a:ext>
            </a:extLst>
          </p:cNvPr>
          <p:cNvSpPr/>
          <p:nvPr/>
        </p:nvSpPr>
        <p:spPr>
          <a:xfrm>
            <a:off x="7437942" y="573485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5E5B67A9-A59A-4E64-A0A7-BAB0A5F2B471}"/>
              </a:ext>
            </a:extLst>
          </p:cNvPr>
          <p:cNvSpPr/>
          <p:nvPr/>
        </p:nvSpPr>
        <p:spPr>
          <a:xfrm>
            <a:off x="8000451" y="574971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50084B3-872D-432E-A0B6-347980CDABA9}"/>
                  </a:ext>
                </a:extLst>
              </p:cNvPr>
              <p:cNvSpPr txBox="1"/>
              <p:nvPr/>
            </p:nvSpPr>
            <p:spPr>
              <a:xfrm>
                <a:off x="8230035" y="4114417"/>
                <a:ext cx="36298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50084B3-872D-432E-A0B6-347980CDA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035" y="4114417"/>
                <a:ext cx="362984" cy="280205"/>
              </a:xfrm>
              <a:prstGeom prst="rect">
                <a:avLst/>
              </a:prstGeom>
              <a:blipFill>
                <a:blip r:embed="rId22"/>
                <a:stretch>
                  <a:fillRect l="-8333" r="-1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03870D6-AEA0-49D0-819D-49B7CC2B3FDE}"/>
                  </a:ext>
                </a:extLst>
              </p:cNvPr>
              <p:cNvSpPr txBox="1"/>
              <p:nvPr/>
            </p:nvSpPr>
            <p:spPr>
              <a:xfrm>
                <a:off x="9263773" y="4187435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03870D6-AEA0-49D0-819D-49B7CC2B3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773" y="4187435"/>
                <a:ext cx="621837" cy="302199"/>
              </a:xfrm>
              <a:prstGeom prst="rect">
                <a:avLst/>
              </a:prstGeom>
              <a:blipFill>
                <a:blip r:embed="rId23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Oval 150">
            <a:extLst>
              <a:ext uri="{FF2B5EF4-FFF2-40B4-BE49-F238E27FC236}">
                <a16:creationId xmlns:a16="http://schemas.microsoft.com/office/drawing/2014/main" id="{F1F8BCFA-6E08-436F-8834-B48436293E9A}"/>
              </a:ext>
            </a:extLst>
          </p:cNvPr>
          <p:cNvSpPr/>
          <p:nvPr/>
        </p:nvSpPr>
        <p:spPr>
          <a:xfrm>
            <a:off x="7834293" y="449894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3BDFEA6-33CF-44F5-8F05-4C999CAC1CF8}"/>
              </a:ext>
            </a:extLst>
          </p:cNvPr>
          <p:cNvCxnSpPr>
            <a:cxnSpLocks/>
            <a:stCxn id="144" idx="4"/>
          </p:cNvCxnSpPr>
          <p:nvPr/>
        </p:nvCxnSpPr>
        <p:spPr>
          <a:xfrm>
            <a:off x="7280029" y="4555584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67B2A4E-0FB1-4578-B917-9A73F7E56959}"/>
              </a:ext>
            </a:extLst>
          </p:cNvPr>
          <p:cNvCxnSpPr>
            <a:cxnSpLocks/>
            <a:stCxn id="151" idx="4"/>
          </p:cNvCxnSpPr>
          <p:nvPr/>
        </p:nvCxnSpPr>
        <p:spPr>
          <a:xfrm>
            <a:off x="7857153" y="4544666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EB2D3982-432C-4BBA-85FC-C7F767A4C2B2}"/>
              </a:ext>
            </a:extLst>
          </p:cNvPr>
          <p:cNvCxnSpPr>
            <a:cxnSpLocks/>
          </p:cNvCxnSpPr>
          <p:nvPr/>
        </p:nvCxnSpPr>
        <p:spPr>
          <a:xfrm>
            <a:off x="9441899" y="4530129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9332EC93-BB4D-412C-9930-E8049D62B08B}"/>
              </a:ext>
            </a:extLst>
          </p:cNvPr>
          <p:cNvSpPr/>
          <p:nvPr/>
        </p:nvSpPr>
        <p:spPr>
          <a:xfrm>
            <a:off x="9011197" y="573172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07275C4-6037-461F-99A5-5FA2531B8D20}"/>
              </a:ext>
            </a:extLst>
          </p:cNvPr>
          <p:cNvSpPr/>
          <p:nvPr/>
        </p:nvSpPr>
        <p:spPr>
          <a:xfrm>
            <a:off x="10675327" y="450527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91056FC-3FDA-4397-8DA1-D654E2B048EC}"/>
                  </a:ext>
                </a:extLst>
              </p:cNvPr>
              <p:cNvSpPr txBox="1"/>
              <p:nvPr/>
            </p:nvSpPr>
            <p:spPr>
              <a:xfrm>
                <a:off x="11054514" y="4207299"/>
                <a:ext cx="291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91056FC-3FDA-4397-8DA1-D654E2B04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4514" y="4207299"/>
                <a:ext cx="291170" cy="276999"/>
              </a:xfrm>
              <a:prstGeom prst="rect">
                <a:avLst/>
              </a:prstGeom>
              <a:blipFill>
                <a:blip r:embed="rId24"/>
                <a:stretch>
                  <a:fillRect l="-12500" r="-625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Oval 157">
            <a:extLst>
              <a:ext uri="{FF2B5EF4-FFF2-40B4-BE49-F238E27FC236}">
                <a16:creationId xmlns:a16="http://schemas.microsoft.com/office/drawing/2014/main" id="{832756FD-2F86-4E47-BE6F-BB9508DBE037}"/>
              </a:ext>
            </a:extLst>
          </p:cNvPr>
          <p:cNvSpPr/>
          <p:nvPr/>
        </p:nvSpPr>
        <p:spPr>
          <a:xfrm>
            <a:off x="9483347" y="573827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E6BA7AF5-2795-4993-84CE-DB7E9C9F27C4}"/>
              </a:ext>
            </a:extLst>
          </p:cNvPr>
          <p:cNvSpPr/>
          <p:nvPr/>
        </p:nvSpPr>
        <p:spPr>
          <a:xfrm>
            <a:off x="10785298" y="572686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9E9C61A-581C-43AB-9399-61D357BE6FEC}"/>
              </a:ext>
            </a:extLst>
          </p:cNvPr>
          <p:cNvCxnSpPr>
            <a:cxnSpLocks/>
            <a:stCxn id="165" idx="4"/>
          </p:cNvCxnSpPr>
          <p:nvPr/>
        </p:nvCxnSpPr>
        <p:spPr>
          <a:xfrm flipH="1">
            <a:off x="10808158" y="4548696"/>
            <a:ext cx="376119" cy="123985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DDC02F4B-F7CE-44B5-B693-F87732C6DD4E}"/>
                  </a:ext>
                </a:extLst>
              </p:cNvPr>
              <p:cNvSpPr txBox="1"/>
              <p:nvPr/>
            </p:nvSpPr>
            <p:spPr>
              <a:xfrm>
                <a:off x="8816864" y="5745359"/>
                <a:ext cx="62292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DDC02F4B-F7CE-44B5-B693-F87732C6D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864" y="5745359"/>
                <a:ext cx="622927" cy="302199"/>
              </a:xfrm>
              <a:prstGeom prst="rect">
                <a:avLst/>
              </a:prstGeom>
              <a:blipFill>
                <a:blip r:embed="rId25"/>
                <a:stretch>
                  <a:fillRect l="-8738" r="-97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extBox 161">
            <a:extLst>
              <a:ext uri="{FF2B5EF4-FFF2-40B4-BE49-F238E27FC236}">
                <a16:creationId xmlns:a16="http://schemas.microsoft.com/office/drawing/2014/main" id="{26555398-2CEE-40B8-A35B-DC0153F74001}"/>
              </a:ext>
            </a:extLst>
          </p:cNvPr>
          <p:cNvSpPr txBox="1"/>
          <p:nvPr/>
        </p:nvSpPr>
        <p:spPr>
          <a:xfrm>
            <a:off x="6800470" y="3859703"/>
            <a:ext cx="16656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Previous-problem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E5D49658-FFED-40C0-92D7-E245F06D3790}"/>
                  </a:ext>
                </a:extLst>
              </p:cNvPr>
              <p:cNvSpPr txBox="1"/>
              <p:nvPr/>
            </p:nvSpPr>
            <p:spPr>
              <a:xfrm>
                <a:off x="10637625" y="5749012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E5D49658-FFED-40C0-92D7-E245F06D3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625" y="5749012"/>
                <a:ext cx="538096" cy="303096"/>
              </a:xfrm>
              <a:prstGeom prst="rect">
                <a:avLst/>
              </a:prstGeom>
              <a:blipFill>
                <a:blip r:embed="rId26"/>
                <a:stretch>
                  <a:fillRect l="-10227" r="-340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F3DA16EA-8956-462D-AED1-5CBA55AEBA6C}"/>
                  </a:ext>
                </a:extLst>
              </p:cNvPr>
              <p:cNvSpPr txBox="1"/>
              <p:nvPr/>
            </p:nvSpPr>
            <p:spPr>
              <a:xfrm>
                <a:off x="10578082" y="4197424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F3DA16EA-8956-462D-AED1-5CBA55AEB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082" y="4197424"/>
                <a:ext cx="510781" cy="276999"/>
              </a:xfrm>
              <a:prstGeom prst="rect">
                <a:avLst/>
              </a:prstGeom>
              <a:blipFill>
                <a:blip r:embed="rId27"/>
                <a:stretch>
                  <a:fillRect l="-5952" r="-476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Oval 164">
            <a:extLst>
              <a:ext uri="{FF2B5EF4-FFF2-40B4-BE49-F238E27FC236}">
                <a16:creationId xmlns:a16="http://schemas.microsoft.com/office/drawing/2014/main" id="{C47868B2-DC71-4B8B-B5CD-CA3B0181718D}"/>
              </a:ext>
            </a:extLst>
          </p:cNvPr>
          <p:cNvSpPr/>
          <p:nvPr/>
        </p:nvSpPr>
        <p:spPr>
          <a:xfrm>
            <a:off x="11161417" y="450297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7561A0BB-D9D4-4DB2-803D-6B5F02A6701F}"/>
              </a:ext>
            </a:extLst>
          </p:cNvPr>
          <p:cNvSpPr/>
          <p:nvPr/>
        </p:nvSpPr>
        <p:spPr>
          <a:xfrm>
            <a:off x="10050051" y="451165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CA3C7517-89A4-44A4-A916-2D6C09EA3B4E}"/>
              </a:ext>
            </a:extLst>
          </p:cNvPr>
          <p:cNvSpPr/>
          <p:nvPr/>
        </p:nvSpPr>
        <p:spPr>
          <a:xfrm>
            <a:off x="10483463" y="449426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712A4FD3-56EE-472A-B2FC-1B79D7F43F1D}"/>
              </a:ext>
            </a:extLst>
          </p:cNvPr>
          <p:cNvSpPr/>
          <p:nvPr/>
        </p:nvSpPr>
        <p:spPr>
          <a:xfrm>
            <a:off x="10142713" y="574172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8EDB6C21-945A-4303-81BD-356108797758}"/>
              </a:ext>
            </a:extLst>
          </p:cNvPr>
          <p:cNvSpPr/>
          <p:nvPr/>
        </p:nvSpPr>
        <p:spPr>
          <a:xfrm>
            <a:off x="10451761" y="575972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C971D7D-7115-42A7-A06C-310D45A33B6F}"/>
              </a:ext>
            </a:extLst>
          </p:cNvPr>
          <p:cNvCxnSpPr>
            <a:cxnSpLocks/>
            <a:stCxn id="166" idx="6"/>
          </p:cNvCxnSpPr>
          <p:nvPr/>
        </p:nvCxnSpPr>
        <p:spPr>
          <a:xfrm>
            <a:off x="10095771" y="4534517"/>
            <a:ext cx="69802" cy="1238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E2D0D20-082C-4772-96B5-DC5BAA227FB5}"/>
              </a:ext>
            </a:extLst>
          </p:cNvPr>
          <p:cNvCxnSpPr>
            <a:cxnSpLocks/>
          </p:cNvCxnSpPr>
          <p:nvPr/>
        </p:nvCxnSpPr>
        <p:spPr>
          <a:xfrm flipH="1">
            <a:off x="10459381" y="4532724"/>
            <a:ext cx="55735" cy="1254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171">
            <a:extLst>
              <a:ext uri="{FF2B5EF4-FFF2-40B4-BE49-F238E27FC236}">
                <a16:creationId xmlns:a16="http://schemas.microsoft.com/office/drawing/2014/main" id="{395B15F3-C3BE-4961-B029-984C9D77F4AB}"/>
              </a:ext>
            </a:extLst>
          </p:cNvPr>
          <p:cNvSpPr/>
          <p:nvPr/>
        </p:nvSpPr>
        <p:spPr>
          <a:xfrm>
            <a:off x="11027783" y="572560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E652936-0D40-452F-8038-25A1A2EDEC29}"/>
              </a:ext>
            </a:extLst>
          </p:cNvPr>
          <p:cNvSpPr txBox="1"/>
          <p:nvPr/>
        </p:nvSpPr>
        <p:spPr>
          <a:xfrm>
            <a:off x="6889555" y="3579101"/>
            <a:ext cx="7069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Case 2c</a:t>
            </a: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87DD24DF-768C-4D63-94AB-A11B3421E810}"/>
              </a:ext>
            </a:extLst>
          </p:cNvPr>
          <p:cNvCxnSpPr>
            <a:cxnSpLocks/>
          </p:cNvCxnSpPr>
          <p:nvPr/>
        </p:nvCxnSpPr>
        <p:spPr>
          <a:xfrm flipH="1">
            <a:off x="8439895" y="3801840"/>
            <a:ext cx="194309" cy="245296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FF5BB3F-ADE1-4D80-8526-38FCF1E54B7A}"/>
                  </a:ext>
                </a:extLst>
              </p:cNvPr>
              <p:cNvSpPr txBox="1"/>
              <p:nvPr/>
            </p:nvSpPr>
            <p:spPr>
              <a:xfrm>
                <a:off x="5259912" y="5930554"/>
                <a:ext cx="757707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FF5BB3F-ADE1-4D80-8526-38FCF1E54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912" y="5930554"/>
                <a:ext cx="757707" cy="303096"/>
              </a:xfrm>
              <a:prstGeom prst="rect">
                <a:avLst/>
              </a:prstGeom>
              <a:blipFill>
                <a:blip r:embed="rId28"/>
                <a:stretch>
                  <a:fillRect l="-7258" r="-3226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0C783C8-28C7-4962-AACF-2970F7AAB0F8}"/>
              </a:ext>
            </a:extLst>
          </p:cNvPr>
          <p:cNvCxnSpPr>
            <a:cxnSpLocks/>
          </p:cNvCxnSpPr>
          <p:nvPr/>
        </p:nvCxnSpPr>
        <p:spPr>
          <a:xfrm>
            <a:off x="5093659" y="4625634"/>
            <a:ext cx="436385" cy="121479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C97E5D3A-BF0F-49FD-8B64-BB6C64B86C41}"/>
              </a:ext>
            </a:extLst>
          </p:cNvPr>
          <p:cNvCxnSpPr>
            <a:cxnSpLocks/>
          </p:cNvCxnSpPr>
          <p:nvPr/>
        </p:nvCxnSpPr>
        <p:spPr>
          <a:xfrm flipV="1">
            <a:off x="7067250" y="4520700"/>
            <a:ext cx="4098089" cy="7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C9FAC4A2-33F4-43DA-A205-FD257BD517C3}"/>
                  </a:ext>
                </a:extLst>
              </p:cNvPr>
              <p:cNvSpPr txBox="1"/>
              <p:nvPr/>
            </p:nvSpPr>
            <p:spPr>
              <a:xfrm>
                <a:off x="9095570" y="3857482"/>
                <a:ext cx="1435521" cy="2253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900" b="0" i="0" smtClean="0">
                          <a:latin typeface="Cambria Math" panose="02040503050406030204" pitchFamily="18" charset="0"/>
                        </a:rPr>
                        <m:t>OPT</m:t>
                      </m:r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9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9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𝑠𝑡𝑎𝑟𝑡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9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9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𝑠𝑡𝑎𝑟𝑡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𝑙𝑎𝑠𝑡</m:t>
                                  </m:r>
                                </m:sub>
                              </m:s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C9FAC4A2-33F4-43DA-A205-FD257BD51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570" y="3857482"/>
                <a:ext cx="1435521" cy="225318"/>
              </a:xfrm>
              <a:prstGeom prst="rect">
                <a:avLst/>
              </a:prstGeom>
              <a:blipFill>
                <a:blip r:embed="rId31"/>
                <a:stretch>
                  <a:fillRect l="-1695" t="-2703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92BF0C3-07C1-45E8-81ED-C50400F6CC0B}"/>
                  </a:ext>
                </a:extLst>
              </p:cNvPr>
              <p:cNvSpPr txBox="1"/>
              <p:nvPr/>
            </p:nvSpPr>
            <p:spPr>
              <a:xfrm>
                <a:off x="9315918" y="3591717"/>
                <a:ext cx="15687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sub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problem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92BF0C3-07C1-45E8-81ED-C50400F6C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918" y="3591717"/>
                <a:ext cx="1568763" cy="276999"/>
              </a:xfrm>
              <a:prstGeom prst="rect">
                <a:avLst/>
              </a:prstGeom>
              <a:blipFill>
                <a:blip r:embed="rId32"/>
                <a:stretch>
                  <a:fillRect l="-1938" t="-2174" r="-348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Oval 174">
            <a:extLst>
              <a:ext uri="{FF2B5EF4-FFF2-40B4-BE49-F238E27FC236}">
                <a16:creationId xmlns:a16="http://schemas.microsoft.com/office/drawing/2014/main" id="{00DFF792-551C-4726-9853-8CDAF39C3F63}"/>
              </a:ext>
            </a:extLst>
          </p:cNvPr>
          <p:cNvSpPr/>
          <p:nvPr/>
        </p:nvSpPr>
        <p:spPr>
          <a:xfrm>
            <a:off x="3019433" y="254321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27451D4-82E3-4A01-9F70-B112CDDD17BE}"/>
                  </a:ext>
                </a:extLst>
              </p:cNvPr>
              <p:cNvSpPr txBox="1"/>
              <p:nvPr/>
            </p:nvSpPr>
            <p:spPr>
              <a:xfrm>
                <a:off x="2702876" y="2634173"/>
                <a:ext cx="62292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27451D4-82E3-4A01-9F70-B112CDDD1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876" y="2634173"/>
                <a:ext cx="622926" cy="302199"/>
              </a:xfrm>
              <a:prstGeom prst="rect">
                <a:avLst/>
              </a:prstGeom>
              <a:blipFill>
                <a:blip r:embed="rId33"/>
                <a:stretch>
                  <a:fillRect l="-8738" r="-97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Oval 178">
            <a:extLst>
              <a:ext uri="{FF2B5EF4-FFF2-40B4-BE49-F238E27FC236}">
                <a16:creationId xmlns:a16="http://schemas.microsoft.com/office/drawing/2014/main" id="{3088EA90-888E-47A6-B06A-C9CAB87621BC}"/>
              </a:ext>
            </a:extLst>
          </p:cNvPr>
          <p:cNvSpPr/>
          <p:nvPr/>
        </p:nvSpPr>
        <p:spPr>
          <a:xfrm>
            <a:off x="2936748" y="583485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855A7B4-9045-4ED2-9E67-B7BC125AC655}"/>
              </a:ext>
            </a:extLst>
          </p:cNvPr>
          <p:cNvSpPr/>
          <p:nvPr/>
        </p:nvSpPr>
        <p:spPr>
          <a:xfrm>
            <a:off x="8673971" y="4130269"/>
            <a:ext cx="2321077" cy="1996060"/>
          </a:xfrm>
          <a:custGeom>
            <a:avLst/>
            <a:gdLst>
              <a:gd name="connsiteX0" fmla="*/ 1859938 w 2321077"/>
              <a:gd name="connsiteY0" fmla="*/ 68496 h 1996060"/>
              <a:gd name="connsiteX1" fmla="*/ 2298850 w 2321077"/>
              <a:gd name="connsiteY1" fmla="*/ 59352 h 1996060"/>
              <a:gd name="connsiteX2" fmla="*/ 2207410 w 2321077"/>
              <a:gd name="connsiteY2" fmla="*/ 900600 h 1996060"/>
              <a:gd name="connsiteX3" fmla="*/ 1786786 w 2321077"/>
              <a:gd name="connsiteY3" fmla="*/ 1860720 h 1996060"/>
              <a:gd name="connsiteX4" fmla="*/ 460906 w 2321077"/>
              <a:gd name="connsiteY4" fmla="*/ 1943016 h 1996060"/>
              <a:gd name="connsiteX5" fmla="*/ 3706 w 2321077"/>
              <a:gd name="connsiteY5" fmla="*/ 1879008 h 1996060"/>
              <a:gd name="connsiteX6" fmla="*/ 259738 w 2321077"/>
              <a:gd name="connsiteY6" fmla="*/ 644568 h 1996060"/>
              <a:gd name="connsiteX7" fmla="*/ 524914 w 2321077"/>
              <a:gd name="connsiteY7" fmla="*/ 59352 h 1996060"/>
              <a:gd name="connsiteX8" fmla="*/ 1859938 w 2321077"/>
              <a:gd name="connsiteY8" fmla="*/ 68496 h 199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1077" h="1996060">
                <a:moveTo>
                  <a:pt x="1859938" y="68496"/>
                </a:moveTo>
                <a:cubicBezTo>
                  <a:pt x="2155594" y="68496"/>
                  <a:pt x="2240938" y="-79332"/>
                  <a:pt x="2298850" y="59352"/>
                </a:cubicBezTo>
                <a:cubicBezTo>
                  <a:pt x="2356762" y="198036"/>
                  <a:pt x="2292754" y="600372"/>
                  <a:pt x="2207410" y="900600"/>
                </a:cubicBezTo>
                <a:cubicBezTo>
                  <a:pt x="2122066" y="1200828"/>
                  <a:pt x="2077870" y="1686984"/>
                  <a:pt x="1786786" y="1860720"/>
                </a:cubicBezTo>
                <a:cubicBezTo>
                  <a:pt x="1495702" y="2034456"/>
                  <a:pt x="758086" y="1939968"/>
                  <a:pt x="460906" y="1943016"/>
                </a:cubicBezTo>
                <a:cubicBezTo>
                  <a:pt x="163726" y="1946064"/>
                  <a:pt x="37234" y="2095416"/>
                  <a:pt x="3706" y="1879008"/>
                </a:cubicBezTo>
                <a:cubicBezTo>
                  <a:pt x="-29822" y="1662600"/>
                  <a:pt x="172870" y="947844"/>
                  <a:pt x="259738" y="644568"/>
                </a:cubicBezTo>
                <a:cubicBezTo>
                  <a:pt x="346606" y="341292"/>
                  <a:pt x="253642" y="150792"/>
                  <a:pt x="524914" y="59352"/>
                </a:cubicBezTo>
                <a:cubicBezTo>
                  <a:pt x="796186" y="-32088"/>
                  <a:pt x="1564282" y="68496"/>
                  <a:pt x="1859938" y="68496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7F2D51-30C9-429A-B095-C69DBE870820}"/>
              </a:ext>
            </a:extLst>
          </p:cNvPr>
          <p:cNvCxnSpPr>
            <a:stCxn id="156" idx="3"/>
            <a:endCxn id="159" idx="7"/>
          </p:cNvCxnSpPr>
          <p:nvPr/>
        </p:nvCxnSpPr>
        <p:spPr>
          <a:xfrm>
            <a:off x="10682023" y="4544299"/>
            <a:ext cx="142299" cy="118925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8FDAACE5-00C1-4982-A09C-6CB5981E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5A4BB2-3A19-4DD0-B1B4-4504DF4BD16E}"/>
              </a:ext>
            </a:extLst>
          </p:cNvPr>
          <p:cNvSpPr txBox="1"/>
          <p:nvPr/>
        </p:nvSpPr>
        <p:spPr>
          <a:xfrm>
            <a:off x="4123206" y="736360"/>
            <a:ext cx="87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conflict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71DAE6-41D3-4727-B361-8BE98BE76AEA}"/>
                  </a:ext>
                </a:extLst>
              </p:cNvPr>
              <p:cNvSpPr txBox="1"/>
              <p:nvPr/>
            </p:nvSpPr>
            <p:spPr>
              <a:xfrm>
                <a:off x="3753387" y="6447838"/>
                <a:ext cx="37933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71DAE6-41D3-4727-B361-8BE98BE76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87" y="6447838"/>
                <a:ext cx="3793346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B5760B0-5BAD-4C87-9A1D-B4C9A36BD086}"/>
                  </a:ext>
                </a:extLst>
              </p:cNvPr>
              <p:cNvSpPr txBox="1"/>
              <p:nvPr/>
            </p:nvSpPr>
            <p:spPr>
              <a:xfrm>
                <a:off x="7758181" y="6126329"/>
                <a:ext cx="7341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B5760B0-5BAD-4C87-9A1D-B4C9A36BD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181" y="6126329"/>
                <a:ext cx="734175" cy="276999"/>
              </a:xfrm>
              <a:prstGeom prst="rect">
                <a:avLst/>
              </a:prstGeom>
              <a:blipFill>
                <a:blip r:embed="rId35"/>
                <a:stretch>
                  <a:fillRect l="-6667" r="-75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TextBox 179">
            <a:extLst>
              <a:ext uri="{FF2B5EF4-FFF2-40B4-BE49-F238E27FC236}">
                <a16:creationId xmlns:a16="http://schemas.microsoft.com/office/drawing/2014/main" id="{C2FB460C-3AD8-40BF-8A25-C5C17CBCC556}"/>
              </a:ext>
            </a:extLst>
          </p:cNvPr>
          <p:cNvSpPr txBox="1"/>
          <p:nvPr/>
        </p:nvSpPr>
        <p:spPr>
          <a:xfrm>
            <a:off x="6709865" y="524890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Case 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AF927CE-7955-4D7E-97A2-8766CE4BB30A}"/>
              </a:ext>
            </a:extLst>
          </p:cNvPr>
          <p:cNvSpPr txBox="1"/>
          <p:nvPr/>
        </p:nvSpPr>
        <p:spPr>
          <a:xfrm>
            <a:off x="3095444" y="3681824"/>
            <a:ext cx="7069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Case 1c</a:t>
            </a:r>
          </a:p>
        </p:txBody>
      </p:sp>
    </p:spTree>
    <p:extLst>
      <p:ext uri="{BB962C8B-B14F-4D97-AF65-F5344CB8AC3E}">
        <p14:creationId xmlns:p14="http://schemas.microsoft.com/office/powerpoint/2010/main" val="3189398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F492-1C75-4FFF-9142-28C21F5CC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0" y="154188"/>
            <a:ext cx="10515600" cy="924179"/>
          </a:xfrm>
        </p:spPr>
        <p:txBody>
          <a:bodyPr>
            <a:normAutofit/>
          </a:bodyPr>
          <a:lstStyle/>
          <a:p>
            <a:r>
              <a:rPr lang="en-US" sz="3600" dirty="0"/>
              <a:t>Algorithm: 1D OPT (V2): update previous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54E34-80B2-4D9F-9B30-047FC3BF8F49}"/>
              </a:ext>
            </a:extLst>
          </p:cNvPr>
          <p:cNvSpPr txBox="1"/>
          <p:nvPr/>
        </p:nvSpPr>
        <p:spPr>
          <a:xfrm>
            <a:off x="193947" y="1087362"/>
            <a:ext cx="2870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Cost 0 is the minimal cost: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D966761-58C4-40ED-BAA9-00E5AC5D66A6}"/>
              </a:ext>
            </a:extLst>
          </p:cNvPr>
          <p:cNvCxnSpPr>
            <a:cxnSpLocks/>
          </p:cNvCxnSpPr>
          <p:nvPr/>
        </p:nvCxnSpPr>
        <p:spPr>
          <a:xfrm>
            <a:off x="3053384" y="2000361"/>
            <a:ext cx="4661731" cy="8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CA828BE-8715-4585-B401-279A32E6630C}"/>
              </a:ext>
            </a:extLst>
          </p:cNvPr>
          <p:cNvCxnSpPr>
            <a:cxnSpLocks/>
          </p:cNvCxnSpPr>
          <p:nvPr/>
        </p:nvCxnSpPr>
        <p:spPr>
          <a:xfrm>
            <a:off x="2960380" y="3228319"/>
            <a:ext cx="6220196" cy="27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D2A4F9A-A492-4467-970B-D9553B4ED854}"/>
              </a:ext>
            </a:extLst>
          </p:cNvPr>
          <p:cNvSpPr/>
          <p:nvPr/>
        </p:nvSpPr>
        <p:spPr>
          <a:xfrm>
            <a:off x="3135426" y="198663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21F2DD2-6D06-4859-B5EB-E6B47A502960}"/>
              </a:ext>
            </a:extLst>
          </p:cNvPr>
          <p:cNvSpPr/>
          <p:nvPr/>
        </p:nvSpPr>
        <p:spPr>
          <a:xfrm>
            <a:off x="5297296" y="197772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384A34-B75C-438F-8A71-4CA322EFC562}"/>
              </a:ext>
            </a:extLst>
          </p:cNvPr>
          <p:cNvSpPr/>
          <p:nvPr/>
        </p:nvSpPr>
        <p:spPr>
          <a:xfrm>
            <a:off x="4700637" y="197103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08EF3D5-E417-4392-B62A-D09ED6D927C8}"/>
              </a:ext>
            </a:extLst>
          </p:cNvPr>
          <p:cNvSpPr/>
          <p:nvPr/>
        </p:nvSpPr>
        <p:spPr>
          <a:xfrm>
            <a:off x="3316199" y="321162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C42ECD3-5B49-458C-B6C0-4B8EC9FFF27C}"/>
              </a:ext>
            </a:extLst>
          </p:cNvPr>
          <p:cNvSpPr/>
          <p:nvPr/>
        </p:nvSpPr>
        <p:spPr>
          <a:xfrm>
            <a:off x="3878708" y="322648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982961-758B-4A76-99C9-F147A444FECA}"/>
                  </a:ext>
                </a:extLst>
              </p:cNvPr>
              <p:cNvSpPr txBox="1"/>
              <p:nvPr/>
            </p:nvSpPr>
            <p:spPr>
              <a:xfrm>
                <a:off x="4574475" y="1664089"/>
                <a:ext cx="36298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982961-758B-4A76-99C9-F147A444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475" y="1664089"/>
                <a:ext cx="362984" cy="280205"/>
              </a:xfrm>
              <a:prstGeom prst="rect">
                <a:avLst/>
              </a:prstGeom>
              <a:blipFill>
                <a:blip r:embed="rId2"/>
                <a:stretch>
                  <a:fillRect l="-8333" r="-1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FAEE0EA-2E7C-4310-A393-827588490D9B}"/>
                  </a:ext>
                </a:extLst>
              </p:cNvPr>
              <p:cNvSpPr txBox="1"/>
              <p:nvPr/>
            </p:nvSpPr>
            <p:spPr>
              <a:xfrm>
                <a:off x="5142030" y="1664202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FAEE0EA-2E7C-4310-A393-827588490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030" y="1664202"/>
                <a:ext cx="621837" cy="302199"/>
              </a:xfrm>
              <a:prstGeom prst="rect">
                <a:avLst/>
              </a:prstGeom>
              <a:blipFill>
                <a:blip r:embed="rId3"/>
                <a:stretch>
                  <a:fillRect l="-4902" r="-98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954607FF-0162-4A7F-B4A3-323B17AA2C6A}"/>
              </a:ext>
            </a:extLst>
          </p:cNvPr>
          <p:cNvSpPr/>
          <p:nvPr/>
        </p:nvSpPr>
        <p:spPr>
          <a:xfrm>
            <a:off x="3712550" y="197571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426536-2FA1-4961-B43D-932BFD647172}"/>
              </a:ext>
            </a:extLst>
          </p:cNvPr>
          <p:cNvCxnSpPr>
            <a:cxnSpLocks/>
            <a:stCxn id="37" idx="4"/>
          </p:cNvCxnSpPr>
          <p:nvPr/>
        </p:nvCxnSpPr>
        <p:spPr>
          <a:xfrm>
            <a:off x="3158286" y="2032351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8553C58-A367-44E7-B3C6-71925851FC9B}"/>
              </a:ext>
            </a:extLst>
          </p:cNvPr>
          <p:cNvCxnSpPr>
            <a:cxnSpLocks/>
            <a:stCxn id="44" idx="4"/>
          </p:cNvCxnSpPr>
          <p:nvPr/>
        </p:nvCxnSpPr>
        <p:spPr>
          <a:xfrm>
            <a:off x="3735410" y="2021433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5A5F7C8-45C6-4736-ACB3-6A4E90518A0A}"/>
              </a:ext>
            </a:extLst>
          </p:cNvPr>
          <p:cNvCxnSpPr>
            <a:cxnSpLocks/>
          </p:cNvCxnSpPr>
          <p:nvPr/>
        </p:nvCxnSpPr>
        <p:spPr>
          <a:xfrm>
            <a:off x="5320156" y="2006896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4FFCA3A-ED69-4CC6-9CA2-1B3F0476AF26}"/>
              </a:ext>
            </a:extLst>
          </p:cNvPr>
          <p:cNvSpPr/>
          <p:nvPr/>
        </p:nvSpPr>
        <p:spPr>
          <a:xfrm>
            <a:off x="4531381" y="322648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A82640A-B557-4F5C-A6B0-B9C7F3EE0D33}"/>
              </a:ext>
            </a:extLst>
          </p:cNvPr>
          <p:cNvSpPr/>
          <p:nvPr/>
        </p:nvSpPr>
        <p:spPr>
          <a:xfrm>
            <a:off x="6553584" y="198204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2EC8A8E-E600-4A56-B6F5-10CC8B5EEC72}"/>
                  </a:ext>
                </a:extLst>
              </p:cNvPr>
              <p:cNvSpPr txBox="1"/>
              <p:nvPr/>
            </p:nvSpPr>
            <p:spPr>
              <a:xfrm>
                <a:off x="6932771" y="1684066"/>
                <a:ext cx="291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2EC8A8E-E600-4A56-B6F5-10CC8B5EE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771" y="1684066"/>
                <a:ext cx="291170" cy="276999"/>
              </a:xfrm>
              <a:prstGeom prst="rect">
                <a:avLst/>
              </a:prstGeom>
              <a:blipFill>
                <a:blip r:embed="rId4"/>
                <a:stretch>
                  <a:fillRect l="-12500" r="-625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3ABC4EF0-C1D4-4E8F-A26D-A7E1C44A8A32}"/>
              </a:ext>
            </a:extLst>
          </p:cNvPr>
          <p:cNvSpPr/>
          <p:nvPr/>
        </p:nvSpPr>
        <p:spPr>
          <a:xfrm>
            <a:off x="5361604" y="321504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8D964FB-A1D3-4FB2-91AD-C77E91B1ADDC}"/>
              </a:ext>
            </a:extLst>
          </p:cNvPr>
          <p:cNvSpPr/>
          <p:nvPr/>
        </p:nvSpPr>
        <p:spPr>
          <a:xfrm>
            <a:off x="6663555" y="320362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75E6BFF-C277-4D1E-8121-7A0252247D78}"/>
              </a:ext>
            </a:extLst>
          </p:cNvPr>
          <p:cNvCxnSpPr>
            <a:cxnSpLocks/>
          </p:cNvCxnSpPr>
          <p:nvPr/>
        </p:nvCxnSpPr>
        <p:spPr>
          <a:xfrm>
            <a:off x="6576444" y="2025463"/>
            <a:ext cx="109971" cy="1239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D799406-BD25-4BFA-9A03-26D7B18AE73B}"/>
                  </a:ext>
                </a:extLst>
              </p:cNvPr>
              <p:cNvSpPr txBox="1"/>
              <p:nvPr/>
            </p:nvSpPr>
            <p:spPr>
              <a:xfrm>
                <a:off x="5106700" y="3258562"/>
                <a:ext cx="62292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D799406-BD25-4BFA-9A03-26D7B18AE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700" y="3258562"/>
                <a:ext cx="622926" cy="302199"/>
              </a:xfrm>
              <a:prstGeom prst="rect">
                <a:avLst/>
              </a:prstGeom>
              <a:blipFill>
                <a:blip r:embed="rId5"/>
                <a:stretch>
                  <a:fillRect l="-8824" r="-196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9552638F-2B77-4177-A318-2537E47A2E70}"/>
              </a:ext>
            </a:extLst>
          </p:cNvPr>
          <p:cNvSpPr txBox="1"/>
          <p:nvPr/>
        </p:nvSpPr>
        <p:spPr>
          <a:xfrm>
            <a:off x="3064605" y="1481224"/>
            <a:ext cx="16656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Previous-problem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6A574DE-28E9-4CD6-ADA9-210C06B76A9C}"/>
                  </a:ext>
                </a:extLst>
              </p:cNvPr>
              <p:cNvSpPr txBox="1"/>
              <p:nvPr/>
            </p:nvSpPr>
            <p:spPr>
              <a:xfrm>
                <a:off x="6489630" y="3194989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6A574DE-28E9-4CD6-ADA9-210C06B76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630" y="3194989"/>
                <a:ext cx="538096" cy="303096"/>
              </a:xfrm>
              <a:prstGeom prst="rect">
                <a:avLst/>
              </a:prstGeom>
              <a:blipFill>
                <a:blip r:embed="rId6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79F0492-815A-41C3-A93D-47F81410FE39}"/>
                  </a:ext>
                </a:extLst>
              </p:cNvPr>
              <p:cNvSpPr txBox="1"/>
              <p:nvPr/>
            </p:nvSpPr>
            <p:spPr>
              <a:xfrm>
                <a:off x="6456339" y="1674191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79F0492-815A-41C3-A93D-47F81410F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339" y="1674191"/>
                <a:ext cx="510781" cy="276999"/>
              </a:xfrm>
              <a:prstGeom prst="rect">
                <a:avLst/>
              </a:prstGeom>
              <a:blipFill>
                <a:blip r:embed="rId7"/>
                <a:stretch>
                  <a:fillRect l="-5952" r="-476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>
            <a:extLst>
              <a:ext uri="{FF2B5EF4-FFF2-40B4-BE49-F238E27FC236}">
                <a16:creationId xmlns:a16="http://schemas.microsoft.com/office/drawing/2014/main" id="{CCCA67BD-BA30-49AB-925C-B4C564BC2756}"/>
              </a:ext>
            </a:extLst>
          </p:cNvPr>
          <p:cNvSpPr/>
          <p:nvPr/>
        </p:nvSpPr>
        <p:spPr>
          <a:xfrm>
            <a:off x="7039674" y="197974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8A0510C-6149-4CC9-AED3-A7957F76915E}"/>
              </a:ext>
            </a:extLst>
          </p:cNvPr>
          <p:cNvSpPr/>
          <p:nvPr/>
        </p:nvSpPr>
        <p:spPr>
          <a:xfrm>
            <a:off x="5928308" y="198842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B75778A-316D-4B3F-B028-7CD739C2A524}"/>
              </a:ext>
            </a:extLst>
          </p:cNvPr>
          <p:cNvSpPr/>
          <p:nvPr/>
        </p:nvSpPr>
        <p:spPr>
          <a:xfrm>
            <a:off x="6361720" y="197103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AB62E2F-9B48-4AA6-B8D4-D98E8EE1F38E}"/>
              </a:ext>
            </a:extLst>
          </p:cNvPr>
          <p:cNvSpPr/>
          <p:nvPr/>
        </p:nvSpPr>
        <p:spPr>
          <a:xfrm>
            <a:off x="6020970" y="321849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8571CE7-0F26-4BCC-B050-23051F9FA435}"/>
              </a:ext>
            </a:extLst>
          </p:cNvPr>
          <p:cNvSpPr/>
          <p:nvPr/>
        </p:nvSpPr>
        <p:spPr>
          <a:xfrm>
            <a:off x="6330018" y="323648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2427260-2F2B-4A0C-90A7-36859FAAA36E}"/>
              </a:ext>
            </a:extLst>
          </p:cNvPr>
          <p:cNvCxnSpPr>
            <a:cxnSpLocks/>
            <a:stCxn id="61" idx="6"/>
          </p:cNvCxnSpPr>
          <p:nvPr/>
        </p:nvCxnSpPr>
        <p:spPr>
          <a:xfrm>
            <a:off x="5974028" y="2011284"/>
            <a:ext cx="69802" cy="1238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BF14EE0-3095-4560-857C-A93BBEF40C4A}"/>
              </a:ext>
            </a:extLst>
          </p:cNvPr>
          <p:cNvCxnSpPr>
            <a:cxnSpLocks/>
          </p:cNvCxnSpPr>
          <p:nvPr/>
        </p:nvCxnSpPr>
        <p:spPr>
          <a:xfrm flipH="1">
            <a:off x="6337638" y="2009491"/>
            <a:ext cx="55735" cy="1254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4905A090-7651-429C-A770-87ED26CDFE03}"/>
              </a:ext>
            </a:extLst>
          </p:cNvPr>
          <p:cNvSpPr/>
          <p:nvPr/>
        </p:nvSpPr>
        <p:spPr>
          <a:xfrm>
            <a:off x="7088605" y="321365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A5798F2-7637-4D58-B316-FBB47223FEF8}"/>
              </a:ext>
            </a:extLst>
          </p:cNvPr>
          <p:cNvCxnSpPr>
            <a:cxnSpLocks/>
          </p:cNvCxnSpPr>
          <p:nvPr/>
        </p:nvCxnSpPr>
        <p:spPr>
          <a:xfrm flipH="1">
            <a:off x="5366660" y="3646422"/>
            <a:ext cx="40664" cy="10301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F9712F1-D125-46CE-A52D-3D80D0E120FA}"/>
              </a:ext>
            </a:extLst>
          </p:cNvPr>
          <p:cNvSpPr txBox="1"/>
          <p:nvPr/>
        </p:nvSpPr>
        <p:spPr>
          <a:xfrm>
            <a:off x="5445816" y="4224377"/>
            <a:ext cx="16656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Previous-problem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D23C68D7-28D8-44BC-A0C6-645ACC43D051}"/>
                  </a:ext>
                </a:extLst>
              </p:cNvPr>
              <p:cNvSpPr txBox="1"/>
              <p:nvPr/>
            </p:nvSpPr>
            <p:spPr>
              <a:xfrm>
                <a:off x="7337416" y="1665691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D23C68D7-28D8-44BC-A0C6-645ACC43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416" y="1665691"/>
                <a:ext cx="510781" cy="276999"/>
              </a:xfrm>
              <a:prstGeom prst="rect">
                <a:avLst/>
              </a:prstGeom>
              <a:blipFill>
                <a:blip r:embed="rId8"/>
                <a:stretch>
                  <a:fillRect l="-6024" r="-481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Oval 135">
            <a:extLst>
              <a:ext uri="{FF2B5EF4-FFF2-40B4-BE49-F238E27FC236}">
                <a16:creationId xmlns:a16="http://schemas.microsoft.com/office/drawing/2014/main" id="{CE34DE4E-5E12-4360-95DC-CC98575D213F}"/>
              </a:ext>
            </a:extLst>
          </p:cNvPr>
          <p:cNvSpPr/>
          <p:nvPr/>
        </p:nvSpPr>
        <p:spPr>
          <a:xfrm>
            <a:off x="7505832" y="198249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E78F608E-95EA-4EC7-9F11-ED9DF7CAA207}"/>
              </a:ext>
            </a:extLst>
          </p:cNvPr>
          <p:cNvSpPr/>
          <p:nvPr/>
        </p:nvSpPr>
        <p:spPr>
          <a:xfrm>
            <a:off x="4251493" y="198249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C66071A0-7A31-4C9C-A9C8-900D00955E7F}"/>
              </a:ext>
            </a:extLst>
          </p:cNvPr>
          <p:cNvCxnSpPr>
            <a:cxnSpLocks/>
            <a:stCxn id="192" idx="6"/>
          </p:cNvCxnSpPr>
          <p:nvPr/>
        </p:nvCxnSpPr>
        <p:spPr>
          <a:xfrm>
            <a:off x="4297213" y="2005351"/>
            <a:ext cx="246296" cy="1268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AEC55659-CB07-4A1B-8F26-552FC1C33A53}"/>
              </a:ext>
            </a:extLst>
          </p:cNvPr>
          <p:cNvCxnSpPr>
            <a:cxnSpLocks/>
          </p:cNvCxnSpPr>
          <p:nvPr/>
        </p:nvCxnSpPr>
        <p:spPr>
          <a:xfrm flipH="1">
            <a:off x="4672465" y="1552071"/>
            <a:ext cx="447594" cy="224824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7447690B-4F94-41D7-B87D-FA819D2C95E4}"/>
              </a:ext>
            </a:extLst>
          </p:cNvPr>
          <p:cNvCxnSpPr>
            <a:cxnSpLocks/>
          </p:cNvCxnSpPr>
          <p:nvPr/>
        </p:nvCxnSpPr>
        <p:spPr>
          <a:xfrm>
            <a:off x="2897550" y="4890595"/>
            <a:ext cx="4661731" cy="8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5B6FA4B-2383-471E-A2F7-1D58267F562B}"/>
              </a:ext>
            </a:extLst>
          </p:cNvPr>
          <p:cNvCxnSpPr>
            <a:cxnSpLocks/>
          </p:cNvCxnSpPr>
          <p:nvPr/>
        </p:nvCxnSpPr>
        <p:spPr>
          <a:xfrm>
            <a:off x="2449543" y="6136662"/>
            <a:ext cx="6316979" cy="7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Oval 215">
            <a:extLst>
              <a:ext uri="{FF2B5EF4-FFF2-40B4-BE49-F238E27FC236}">
                <a16:creationId xmlns:a16="http://schemas.microsoft.com/office/drawing/2014/main" id="{A7AA1738-C1D2-4216-849C-CC204D8A069E}"/>
              </a:ext>
            </a:extLst>
          </p:cNvPr>
          <p:cNvSpPr/>
          <p:nvPr/>
        </p:nvSpPr>
        <p:spPr>
          <a:xfrm>
            <a:off x="2979592" y="487686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6C83E7F-2DEB-4B29-84F4-CAFCF25C59CC}"/>
              </a:ext>
            </a:extLst>
          </p:cNvPr>
          <p:cNvSpPr/>
          <p:nvPr/>
        </p:nvSpPr>
        <p:spPr>
          <a:xfrm>
            <a:off x="5141462" y="486796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8D2A20FB-7D54-4564-B83E-0348C286DE48}"/>
              </a:ext>
            </a:extLst>
          </p:cNvPr>
          <p:cNvSpPr/>
          <p:nvPr/>
        </p:nvSpPr>
        <p:spPr>
          <a:xfrm>
            <a:off x="4544803" y="486126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939E6906-B58C-4FCA-ABD5-2C6A3C20FEBA}"/>
              </a:ext>
            </a:extLst>
          </p:cNvPr>
          <p:cNvSpPr/>
          <p:nvPr/>
        </p:nvSpPr>
        <p:spPr>
          <a:xfrm>
            <a:off x="3160365" y="610185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63EB3BBC-E161-4A9F-9D78-54546B4DB61E}"/>
              </a:ext>
            </a:extLst>
          </p:cNvPr>
          <p:cNvSpPr/>
          <p:nvPr/>
        </p:nvSpPr>
        <p:spPr>
          <a:xfrm>
            <a:off x="3722874" y="611672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27DD645B-0122-4690-A1B5-AD3DE3CE8538}"/>
                  </a:ext>
                </a:extLst>
              </p:cNvPr>
              <p:cNvSpPr txBox="1"/>
              <p:nvPr/>
            </p:nvSpPr>
            <p:spPr>
              <a:xfrm>
                <a:off x="4418641" y="4554323"/>
                <a:ext cx="36298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27DD645B-0122-4690-A1B5-AD3DE3CE8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641" y="4554323"/>
                <a:ext cx="362984" cy="280205"/>
              </a:xfrm>
              <a:prstGeom prst="rect">
                <a:avLst/>
              </a:prstGeom>
              <a:blipFill>
                <a:blip r:embed="rId9"/>
                <a:stretch>
                  <a:fillRect l="-8475" r="-169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Oval 222">
            <a:extLst>
              <a:ext uri="{FF2B5EF4-FFF2-40B4-BE49-F238E27FC236}">
                <a16:creationId xmlns:a16="http://schemas.microsoft.com/office/drawing/2014/main" id="{6B542207-03BF-456A-8B33-E677E06E79B0}"/>
              </a:ext>
            </a:extLst>
          </p:cNvPr>
          <p:cNvSpPr/>
          <p:nvPr/>
        </p:nvSpPr>
        <p:spPr>
          <a:xfrm>
            <a:off x="3556716" y="486594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7E8208AE-4CF8-4A2D-99A8-087FFE335C2F}"/>
              </a:ext>
            </a:extLst>
          </p:cNvPr>
          <p:cNvCxnSpPr>
            <a:cxnSpLocks/>
            <a:stCxn id="216" idx="4"/>
          </p:cNvCxnSpPr>
          <p:nvPr/>
        </p:nvCxnSpPr>
        <p:spPr>
          <a:xfrm>
            <a:off x="3002452" y="4922585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42E0EBBA-3E7F-4BAD-9EA7-6DEB6224D941}"/>
              </a:ext>
            </a:extLst>
          </p:cNvPr>
          <p:cNvCxnSpPr>
            <a:cxnSpLocks/>
            <a:stCxn id="223" idx="4"/>
          </p:cNvCxnSpPr>
          <p:nvPr/>
        </p:nvCxnSpPr>
        <p:spPr>
          <a:xfrm>
            <a:off x="3579576" y="4911667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43A9D73-7A5E-42A8-A27D-7EEA6C51D0FE}"/>
              </a:ext>
            </a:extLst>
          </p:cNvPr>
          <p:cNvCxnSpPr>
            <a:cxnSpLocks/>
          </p:cNvCxnSpPr>
          <p:nvPr/>
        </p:nvCxnSpPr>
        <p:spPr>
          <a:xfrm>
            <a:off x="5164322" y="4897130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Oval 226">
            <a:extLst>
              <a:ext uri="{FF2B5EF4-FFF2-40B4-BE49-F238E27FC236}">
                <a16:creationId xmlns:a16="http://schemas.microsoft.com/office/drawing/2014/main" id="{959D62B4-88CA-4DEF-9EC1-672B2BB0669F}"/>
              </a:ext>
            </a:extLst>
          </p:cNvPr>
          <p:cNvSpPr/>
          <p:nvPr/>
        </p:nvSpPr>
        <p:spPr>
          <a:xfrm>
            <a:off x="4375547" y="611672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06DD07C5-4534-4EE2-AC70-25876266D49D}"/>
              </a:ext>
            </a:extLst>
          </p:cNvPr>
          <p:cNvSpPr/>
          <p:nvPr/>
        </p:nvSpPr>
        <p:spPr>
          <a:xfrm>
            <a:off x="6397750" y="487227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FC2FA6FE-D273-4374-84B2-237E9B9CE7C6}"/>
                  </a:ext>
                </a:extLst>
              </p:cNvPr>
              <p:cNvSpPr txBox="1"/>
              <p:nvPr/>
            </p:nvSpPr>
            <p:spPr>
              <a:xfrm>
                <a:off x="6776937" y="4574300"/>
                <a:ext cx="291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FC2FA6FE-D273-4374-84B2-237E9B9CE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937" y="4574300"/>
                <a:ext cx="291170" cy="276999"/>
              </a:xfrm>
              <a:prstGeom prst="rect">
                <a:avLst/>
              </a:prstGeom>
              <a:blipFill>
                <a:blip r:embed="rId11"/>
                <a:stretch>
                  <a:fillRect l="-12766" r="-851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" name="Oval 229">
            <a:extLst>
              <a:ext uri="{FF2B5EF4-FFF2-40B4-BE49-F238E27FC236}">
                <a16:creationId xmlns:a16="http://schemas.microsoft.com/office/drawing/2014/main" id="{147BBB31-796B-48DA-81A3-6D7213326E1D}"/>
              </a:ext>
            </a:extLst>
          </p:cNvPr>
          <p:cNvSpPr/>
          <p:nvPr/>
        </p:nvSpPr>
        <p:spPr>
          <a:xfrm>
            <a:off x="5205770" y="610527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02AF4B6C-4995-47EF-83AD-AB379EE3D06C}"/>
              </a:ext>
            </a:extLst>
          </p:cNvPr>
          <p:cNvSpPr/>
          <p:nvPr/>
        </p:nvSpPr>
        <p:spPr>
          <a:xfrm>
            <a:off x="6507721" y="609386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49E4BC85-5ADE-4E07-A947-A90F895527D2}"/>
              </a:ext>
            </a:extLst>
          </p:cNvPr>
          <p:cNvCxnSpPr>
            <a:cxnSpLocks/>
          </p:cNvCxnSpPr>
          <p:nvPr/>
        </p:nvCxnSpPr>
        <p:spPr>
          <a:xfrm>
            <a:off x="6420610" y="4915697"/>
            <a:ext cx="109971" cy="1239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6AC9DC17-82A9-4E58-8189-D204D5EF845E}"/>
                  </a:ext>
                </a:extLst>
              </p:cNvPr>
              <p:cNvSpPr txBox="1"/>
              <p:nvPr/>
            </p:nvSpPr>
            <p:spPr>
              <a:xfrm>
                <a:off x="6288761" y="6140155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6AC9DC17-82A9-4E58-8189-D204D5EF8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761" y="6140155"/>
                <a:ext cx="538096" cy="303096"/>
              </a:xfrm>
              <a:prstGeom prst="rect">
                <a:avLst/>
              </a:prstGeom>
              <a:blipFill>
                <a:blip r:embed="rId12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FEBA5F9E-3A10-40F7-BC0B-2B0FC18A7C27}"/>
                  </a:ext>
                </a:extLst>
              </p:cNvPr>
              <p:cNvSpPr txBox="1"/>
              <p:nvPr/>
            </p:nvSpPr>
            <p:spPr>
              <a:xfrm>
                <a:off x="6300505" y="4564425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FEBA5F9E-3A10-40F7-BC0B-2B0FC18A7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505" y="4564425"/>
                <a:ext cx="510781" cy="276999"/>
              </a:xfrm>
              <a:prstGeom prst="rect">
                <a:avLst/>
              </a:prstGeom>
              <a:blipFill>
                <a:blip r:embed="rId13"/>
                <a:stretch>
                  <a:fillRect l="-6024" r="-481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Oval 235">
            <a:extLst>
              <a:ext uri="{FF2B5EF4-FFF2-40B4-BE49-F238E27FC236}">
                <a16:creationId xmlns:a16="http://schemas.microsoft.com/office/drawing/2014/main" id="{50F65173-C3C8-4679-BD19-8FB2F6480345}"/>
              </a:ext>
            </a:extLst>
          </p:cNvPr>
          <p:cNvSpPr/>
          <p:nvPr/>
        </p:nvSpPr>
        <p:spPr>
          <a:xfrm>
            <a:off x="6883840" y="486997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8193B927-9F9A-41DD-BE03-25CB51514423}"/>
              </a:ext>
            </a:extLst>
          </p:cNvPr>
          <p:cNvSpPr/>
          <p:nvPr/>
        </p:nvSpPr>
        <p:spPr>
          <a:xfrm>
            <a:off x="5772474" y="487865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DC2DC460-7569-49D5-B912-289537D13452}"/>
              </a:ext>
            </a:extLst>
          </p:cNvPr>
          <p:cNvSpPr/>
          <p:nvPr/>
        </p:nvSpPr>
        <p:spPr>
          <a:xfrm>
            <a:off x="6205886" y="486126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DFD9454B-3A6A-4573-9951-89CB6602E920}"/>
              </a:ext>
            </a:extLst>
          </p:cNvPr>
          <p:cNvSpPr/>
          <p:nvPr/>
        </p:nvSpPr>
        <p:spPr>
          <a:xfrm>
            <a:off x="5865136" y="610872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C8320D69-0E6A-4175-B067-DEE3437F9C5A}"/>
              </a:ext>
            </a:extLst>
          </p:cNvPr>
          <p:cNvSpPr/>
          <p:nvPr/>
        </p:nvSpPr>
        <p:spPr>
          <a:xfrm>
            <a:off x="6174184" y="612672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39E1C3A2-2D55-4FF1-A3DA-9E751532DB42}"/>
              </a:ext>
            </a:extLst>
          </p:cNvPr>
          <p:cNvCxnSpPr>
            <a:cxnSpLocks/>
            <a:stCxn id="237" idx="6"/>
          </p:cNvCxnSpPr>
          <p:nvPr/>
        </p:nvCxnSpPr>
        <p:spPr>
          <a:xfrm>
            <a:off x="5818194" y="4901518"/>
            <a:ext cx="69802" cy="1238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8E5A79A2-F7F9-45E3-8B32-9260A3B2241F}"/>
              </a:ext>
            </a:extLst>
          </p:cNvPr>
          <p:cNvCxnSpPr>
            <a:cxnSpLocks/>
          </p:cNvCxnSpPr>
          <p:nvPr/>
        </p:nvCxnSpPr>
        <p:spPr>
          <a:xfrm flipH="1">
            <a:off x="6181804" y="4899725"/>
            <a:ext cx="55735" cy="1254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>
            <a:extLst>
              <a:ext uri="{FF2B5EF4-FFF2-40B4-BE49-F238E27FC236}">
                <a16:creationId xmlns:a16="http://schemas.microsoft.com/office/drawing/2014/main" id="{5A049245-D501-43ED-9CE7-9663D7BD7ECA}"/>
              </a:ext>
            </a:extLst>
          </p:cNvPr>
          <p:cNvSpPr/>
          <p:nvPr/>
        </p:nvSpPr>
        <p:spPr>
          <a:xfrm>
            <a:off x="6932771" y="610388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FDE94290-B0F3-49EF-983D-9359DCB173E5}"/>
                  </a:ext>
                </a:extLst>
              </p:cNvPr>
              <p:cNvSpPr txBox="1"/>
              <p:nvPr/>
            </p:nvSpPr>
            <p:spPr>
              <a:xfrm>
                <a:off x="7181582" y="4555925"/>
                <a:ext cx="1381083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FDE94290-B0F3-49EF-983D-9359DCB17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582" y="4555925"/>
                <a:ext cx="1381083" cy="302199"/>
              </a:xfrm>
              <a:prstGeom prst="rect">
                <a:avLst/>
              </a:prstGeom>
              <a:blipFill>
                <a:blip r:embed="rId14"/>
                <a:stretch>
                  <a:fillRect l="-2203" r="-132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Oval 244">
            <a:extLst>
              <a:ext uri="{FF2B5EF4-FFF2-40B4-BE49-F238E27FC236}">
                <a16:creationId xmlns:a16="http://schemas.microsoft.com/office/drawing/2014/main" id="{6EC741A0-FC11-494F-B8F1-77720398F818}"/>
              </a:ext>
            </a:extLst>
          </p:cNvPr>
          <p:cNvSpPr/>
          <p:nvPr/>
        </p:nvSpPr>
        <p:spPr>
          <a:xfrm>
            <a:off x="7349998" y="487272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240B2700-9397-4986-80E1-E740FA09280D}"/>
              </a:ext>
            </a:extLst>
          </p:cNvPr>
          <p:cNvSpPr/>
          <p:nvPr/>
        </p:nvSpPr>
        <p:spPr>
          <a:xfrm>
            <a:off x="4095659" y="487272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FE3451D9-0793-4430-8BA4-276F90F7972F}"/>
              </a:ext>
            </a:extLst>
          </p:cNvPr>
          <p:cNvCxnSpPr>
            <a:cxnSpLocks/>
            <a:stCxn id="246" idx="6"/>
          </p:cNvCxnSpPr>
          <p:nvPr/>
        </p:nvCxnSpPr>
        <p:spPr>
          <a:xfrm>
            <a:off x="4141379" y="4895585"/>
            <a:ext cx="246296" cy="1268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2500029F-6627-44CF-BF94-C214533775FF}"/>
              </a:ext>
            </a:extLst>
          </p:cNvPr>
          <p:cNvCxnSpPr>
            <a:cxnSpLocks/>
          </p:cNvCxnSpPr>
          <p:nvPr/>
        </p:nvCxnSpPr>
        <p:spPr>
          <a:xfrm flipH="1">
            <a:off x="6741561" y="4418918"/>
            <a:ext cx="447594" cy="224824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89C6EA55-9DB5-4FC4-BA51-B0F0F32B3158}"/>
                  </a:ext>
                </a:extLst>
              </p:cNvPr>
              <p:cNvSpPr txBox="1"/>
              <p:nvPr/>
            </p:nvSpPr>
            <p:spPr>
              <a:xfrm>
                <a:off x="6853645" y="6107676"/>
                <a:ext cx="1629100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89C6EA55-9DB5-4FC4-BA51-B0F0F32B3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645" y="6107676"/>
                <a:ext cx="1629100" cy="303096"/>
              </a:xfrm>
              <a:prstGeom prst="rect">
                <a:avLst/>
              </a:prstGeom>
              <a:blipFill>
                <a:blip r:embed="rId15"/>
                <a:stretch>
                  <a:fillRect l="-2985" r="-111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7A819A-B1D8-4C4C-8FF2-8787472C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36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634B0E-BE58-5B0F-977C-1274725A9A0A}"/>
              </a:ext>
            </a:extLst>
          </p:cNvPr>
          <p:cNvGrpSpPr/>
          <p:nvPr/>
        </p:nvGrpSpPr>
        <p:grpSpPr>
          <a:xfrm>
            <a:off x="7616329" y="3842047"/>
            <a:ext cx="1991160" cy="669240"/>
            <a:chOff x="7616329" y="3842047"/>
            <a:chExt cx="1991160" cy="66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1161473-11B4-F0D8-C841-355FBEB7B833}"/>
                    </a:ext>
                  </a:extLst>
                </p14:cNvPr>
                <p14:cNvContentPartPr/>
                <p14:nvPr/>
              </p14:nvContentPartPr>
              <p14:xfrm>
                <a:off x="7616329" y="3842047"/>
                <a:ext cx="91800" cy="440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1161473-11B4-F0D8-C841-355FBEB7B83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07689" y="3833047"/>
                  <a:ext cx="10944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403649F-6B91-209A-24DA-B2B2818BD3DC}"/>
                    </a:ext>
                  </a:extLst>
                </p14:cNvPr>
                <p14:cNvContentPartPr/>
                <p14:nvPr/>
              </p14:nvContentPartPr>
              <p14:xfrm>
                <a:off x="7795609" y="3943207"/>
                <a:ext cx="194040" cy="234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403649F-6B91-209A-24DA-B2B2818BD3D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86969" y="3934207"/>
                  <a:ext cx="211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8FAF02A-280A-9972-6435-44D42B388441}"/>
                    </a:ext>
                  </a:extLst>
                </p14:cNvPr>
                <p14:cNvContentPartPr/>
                <p14:nvPr/>
              </p14:nvContentPartPr>
              <p14:xfrm>
                <a:off x="8161009" y="4100527"/>
                <a:ext cx="138600" cy="199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8FAF02A-280A-9972-6435-44D42B3884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52369" y="4091527"/>
                  <a:ext cx="156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E14F6A1-BDD9-4DB3-2835-12FE7CDE866D}"/>
                    </a:ext>
                  </a:extLst>
                </p14:cNvPr>
                <p14:cNvContentPartPr/>
                <p14:nvPr/>
              </p14:nvContentPartPr>
              <p14:xfrm>
                <a:off x="8381329" y="4103047"/>
                <a:ext cx="332640" cy="17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E14F6A1-BDD9-4DB3-2835-12FE7CDE86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72329" y="4094047"/>
                  <a:ext cx="3502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F75A7FA-E856-2400-F2DD-5A6E2EBE580F}"/>
                    </a:ext>
                  </a:extLst>
                </p14:cNvPr>
                <p14:cNvContentPartPr/>
                <p14:nvPr/>
              </p14:nvContentPartPr>
              <p14:xfrm>
                <a:off x="8651689" y="4065967"/>
                <a:ext cx="48600" cy="332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F75A7FA-E856-2400-F2DD-5A6E2EBE580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643049" y="4057327"/>
                  <a:ext cx="662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B58DF78-5B25-79C5-CE6E-6CD2B76F2A80}"/>
                    </a:ext>
                  </a:extLst>
                </p14:cNvPr>
                <p14:cNvContentPartPr/>
                <p14:nvPr/>
              </p14:nvContentPartPr>
              <p14:xfrm>
                <a:off x="8725849" y="4298167"/>
                <a:ext cx="27720" cy="213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B58DF78-5B25-79C5-CE6E-6CD2B76F2A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16849" y="4289527"/>
                  <a:ext cx="453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A4D2C41-85F9-5F9E-13CA-3926CA0A7AD3}"/>
                    </a:ext>
                  </a:extLst>
                </p14:cNvPr>
                <p14:cNvContentPartPr/>
                <p14:nvPr/>
              </p14:nvContentPartPr>
              <p14:xfrm>
                <a:off x="8701369" y="4215007"/>
                <a:ext cx="110880" cy="135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A4D2C41-85F9-5F9E-13CA-3926CA0A7AD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92369" y="4206367"/>
                  <a:ext cx="1285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D230C0E-3346-DC8B-2D3B-A44AE611BC94}"/>
                    </a:ext>
                  </a:extLst>
                </p14:cNvPr>
                <p14:cNvContentPartPr/>
                <p14:nvPr/>
              </p14:nvContentPartPr>
              <p14:xfrm>
                <a:off x="8960209" y="4213567"/>
                <a:ext cx="76320" cy="201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D230C0E-3346-DC8B-2D3B-A44AE611BC9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51569" y="4204567"/>
                  <a:ext cx="93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6B0F0B5-EE24-6810-B871-EDE44A200F9A}"/>
                    </a:ext>
                  </a:extLst>
                </p14:cNvPr>
                <p14:cNvContentPartPr/>
                <p14:nvPr/>
              </p14:nvContentPartPr>
              <p14:xfrm>
                <a:off x="8972809" y="4279447"/>
                <a:ext cx="172440" cy="215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6B0F0B5-EE24-6810-B871-EDE44A200F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64169" y="4270447"/>
                  <a:ext cx="1900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41EDC38-D4EB-AE22-E6E8-7BE03FEDCB90}"/>
                    </a:ext>
                  </a:extLst>
                </p14:cNvPr>
                <p14:cNvContentPartPr/>
                <p14:nvPr/>
              </p14:nvContentPartPr>
              <p14:xfrm>
                <a:off x="9248929" y="4185487"/>
                <a:ext cx="307440" cy="4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41EDC38-D4EB-AE22-E6E8-7BE03FEDCB9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239929" y="4176847"/>
                  <a:ext cx="3250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B814C71-8DA7-4F79-B41A-68519DDCFF0F}"/>
                    </a:ext>
                  </a:extLst>
                </p14:cNvPr>
                <p14:cNvContentPartPr/>
                <p14:nvPr/>
              </p14:nvContentPartPr>
              <p14:xfrm>
                <a:off x="9205729" y="4317607"/>
                <a:ext cx="401760" cy="33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B814C71-8DA7-4F79-B41A-68519DDCFF0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197089" y="4308607"/>
                  <a:ext cx="41940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146AB3-D7CE-9696-615F-28A70D81A37B}"/>
              </a:ext>
            </a:extLst>
          </p:cNvPr>
          <p:cNvGrpSpPr/>
          <p:nvPr/>
        </p:nvGrpSpPr>
        <p:grpSpPr>
          <a:xfrm>
            <a:off x="9866329" y="4071367"/>
            <a:ext cx="570240" cy="314640"/>
            <a:chOff x="9866329" y="4071367"/>
            <a:chExt cx="57024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76319F5-3762-2F1E-079A-267235938C4D}"/>
                    </a:ext>
                  </a:extLst>
                </p14:cNvPr>
                <p14:cNvContentPartPr/>
                <p14:nvPr/>
              </p14:nvContentPartPr>
              <p14:xfrm>
                <a:off x="9866329" y="4071367"/>
                <a:ext cx="335880" cy="308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76319F5-3762-2F1E-079A-267235938C4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857329" y="4062367"/>
                  <a:ext cx="3535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B78B641-51BC-D338-01DF-8D4CC0769269}"/>
                    </a:ext>
                  </a:extLst>
                </p14:cNvPr>
                <p14:cNvContentPartPr/>
                <p14:nvPr/>
              </p14:nvContentPartPr>
              <p14:xfrm>
                <a:off x="10201489" y="4088647"/>
                <a:ext cx="235080" cy="297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B78B641-51BC-D338-01DF-8D4CC076926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92489" y="4080007"/>
                  <a:ext cx="25272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7FEC29-3692-B195-A8EE-A1584C9B19A2}"/>
              </a:ext>
            </a:extLst>
          </p:cNvPr>
          <p:cNvGrpSpPr/>
          <p:nvPr/>
        </p:nvGrpSpPr>
        <p:grpSpPr>
          <a:xfrm>
            <a:off x="10873969" y="4095487"/>
            <a:ext cx="496800" cy="514440"/>
            <a:chOff x="10873969" y="4095487"/>
            <a:chExt cx="496800" cy="51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31CB7D0-BB6F-3A99-B5D7-BBDB89FD4C83}"/>
                    </a:ext>
                  </a:extLst>
                </p14:cNvPr>
                <p14:cNvContentPartPr/>
                <p14:nvPr/>
              </p14:nvContentPartPr>
              <p14:xfrm>
                <a:off x="10873969" y="4131127"/>
                <a:ext cx="110160" cy="190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31CB7D0-BB6F-3A99-B5D7-BBDB89FD4C8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865329" y="4122127"/>
                  <a:ext cx="1278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590B1D3-26C6-DFB5-3713-94B1E67A85F7}"/>
                    </a:ext>
                  </a:extLst>
                </p14:cNvPr>
                <p14:cNvContentPartPr/>
                <p14:nvPr/>
              </p14:nvContentPartPr>
              <p14:xfrm>
                <a:off x="11124529" y="4148047"/>
                <a:ext cx="146520" cy="29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590B1D3-26C6-DFB5-3713-94B1E67A85F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115529" y="4139047"/>
                  <a:ext cx="164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9B0AB2D-1138-3CE7-1708-D52A088297F9}"/>
                    </a:ext>
                  </a:extLst>
                </p14:cNvPr>
                <p14:cNvContentPartPr/>
                <p14:nvPr/>
              </p14:nvContentPartPr>
              <p14:xfrm>
                <a:off x="11206249" y="4095487"/>
                <a:ext cx="164520" cy="514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9B0AB2D-1138-3CE7-1708-D52A088297F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197249" y="4086847"/>
                  <a:ext cx="182160" cy="53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4D63BD4-5E58-77A8-073D-54E7245EB903}"/>
                  </a:ext>
                </a:extLst>
              </p14:cNvPr>
              <p14:cNvContentPartPr/>
              <p14:nvPr/>
            </p14:nvContentPartPr>
            <p14:xfrm>
              <a:off x="6697249" y="5025727"/>
              <a:ext cx="237960" cy="1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4D63BD4-5E58-77A8-073D-54E7245EB90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88249" y="5016727"/>
                <a:ext cx="2556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F0D2CDF-629E-DE78-46EC-AAA5A8BB000D}"/>
                  </a:ext>
                </a:extLst>
              </p14:cNvPr>
              <p14:cNvContentPartPr/>
              <p14:nvPr/>
            </p14:nvContentPartPr>
            <p14:xfrm>
              <a:off x="6148249" y="6519367"/>
              <a:ext cx="538560" cy="56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F0D2CDF-629E-DE78-46EC-AAA5A8BB000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139609" y="6510367"/>
                <a:ext cx="556200" cy="7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720D770-0988-1744-D37F-EE6E1CA91409}"/>
              </a:ext>
            </a:extLst>
          </p:cNvPr>
          <p:cNvGrpSpPr/>
          <p:nvPr/>
        </p:nvGrpSpPr>
        <p:grpSpPr>
          <a:xfrm>
            <a:off x="8681569" y="4820527"/>
            <a:ext cx="889920" cy="514440"/>
            <a:chOff x="8681569" y="4820527"/>
            <a:chExt cx="889920" cy="51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8361368-6992-87C0-49A3-4652A8E041B6}"/>
                    </a:ext>
                  </a:extLst>
                </p14:cNvPr>
                <p14:cNvContentPartPr/>
                <p14:nvPr/>
              </p14:nvContentPartPr>
              <p14:xfrm>
                <a:off x="8681569" y="4820527"/>
                <a:ext cx="59040" cy="351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8361368-6992-87C0-49A3-4652A8E041B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72569" y="4811527"/>
                  <a:ext cx="766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B0E05FF-CBF2-84E3-5ACC-B3A8547591F7}"/>
                    </a:ext>
                  </a:extLst>
                </p14:cNvPr>
                <p14:cNvContentPartPr/>
                <p14:nvPr/>
              </p14:nvContentPartPr>
              <p14:xfrm>
                <a:off x="8785609" y="5069287"/>
                <a:ext cx="24120" cy="265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B0E05FF-CBF2-84E3-5ACC-B3A8547591F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76609" y="5060647"/>
                  <a:ext cx="417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6C8ADA0-55A3-191A-CD44-01D649D58728}"/>
                    </a:ext>
                  </a:extLst>
                </p14:cNvPr>
                <p14:cNvContentPartPr/>
                <p14:nvPr/>
              </p14:nvContentPartPr>
              <p14:xfrm>
                <a:off x="8812609" y="5012767"/>
                <a:ext cx="81720" cy="163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6C8ADA0-55A3-191A-CD44-01D649D5872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03609" y="5004127"/>
                  <a:ext cx="99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0057C54-E8B8-E99F-D57D-8DAC9EDE7ABF}"/>
                    </a:ext>
                  </a:extLst>
                </p14:cNvPr>
                <p14:cNvContentPartPr/>
                <p14:nvPr/>
              </p14:nvContentPartPr>
              <p14:xfrm>
                <a:off x="8923129" y="5070727"/>
                <a:ext cx="33480" cy="186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0057C54-E8B8-E99F-D57D-8DAC9EDE7AB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14489" y="5061727"/>
                  <a:ext cx="511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87383E5-764A-9192-597A-24BAE021C3B1}"/>
                    </a:ext>
                  </a:extLst>
                </p14:cNvPr>
                <p14:cNvContentPartPr/>
                <p14:nvPr/>
              </p14:nvContentPartPr>
              <p14:xfrm>
                <a:off x="9012769" y="5104567"/>
                <a:ext cx="131760" cy="60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87383E5-764A-9192-597A-24BAE021C3B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04129" y="5095927"/>
                  <a:ext cx="1494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ABA0E82-A0B8-76D3-0C50-0E73990CF70B}"/>
                    </a:ext>
                  </a:extLst>
                </p14:cNvPr>
                <p14:cNvContentPartPr/>
                <p14:nvPr/>
              </p14:nvContentPartPr>
              <p14:xfrm>
                <a:off x="9076849" y="5080087"/>
                <a:ext cx="108360" cy="146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ABA0E82-A0B8-76D3-0C50-0E73990CF70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68209" y="5071087"/>
                  <a:ext cx="126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8D484EE-57C2-8E2D-EF22-E7330B703652}"/>
                    </a:ext>
                  </a:extLst>
                </p14:cNvPr>
                <p14:cNvContentPartPr/>
                <p14:nvPr/>
              </p14:nvContentPartPr>
              <p14:xfrm>
                <a:off x="9324169" y="5066047"/>
                <a:ext cx="113040" cy="5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8D484EE-57C2-8E2D-EF22-E7330B70365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15529" y="5057047"/>
                  <a:ext cx="1306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1E0BA9A-B7B0-CB34-F879-09BC96076435}"/>
                    </a:ext>
                  </a:extLst>
                </p14:cNvPr>
                <p14:cNvContentPartPr/>
                <p14:nvPr/>
              </p14:nvContentPartPr>
              <p14:xfrm>
                <a:off x="9230569" y="5187367"/>
                <a:ext cx="340920" cy="48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1E0BA9A-B7B0-CB34-F879-09BC9607643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221569" y="5178727"/>
                  <a:ext cx="358560" cy="6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38DF053-CFB0-A679-53D7-A84226090100}"/>
                  </a:ext>
                </a:extLst>
              </p14:cNvPr>
              <p14:cNvContentPartPr/>
              <p14:nvPr/>
            </p14:nvContentPartPr>
            <p14:xfrm>
              <a:off x="10003849" y="4811527"/>
              <a:ext cx="358200" cy="6436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38DF053-CFB0-A679-53D7-A8422609010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995209" y="4802887"/>
                <a:ext cx="375840" cy="6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E3B8B5E0-213B-F3AA-0BA9-DDBB5754CF94}"/>
                  </a:ext>
                </a:extLst>
              </p14:cNvPr>
              <p14:cNvContentPartPr/>
              <p14:nvPr/>
            </p14:nvContentPartPr>
            <p14:xfrm>
              <a:off x="10552129" y="5440447"/>
              <a:ext cx="4320" cy="75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E3B8B5E0-213B-F3AA-0BA9-DDBB5754CF9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543129" y="5431447"/>
                <a:ext cx="2196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C705E8E4-9641-C1F8-DA80-7503184D4234}"/>
              </a:ext>
            </a:extLst>
          </p:cNvPr>
          <p:cNvGrpSpPr/>
          <p:nvPr/>
        </p:nvGrpSpPr>
        <p:grpSpPr>
          <a:xfrm>
            <a:off x="10869649" y="4885327"/>
            <a:ext cx="1326960" cy="819360"/>
            <a:chOff x="10869649" y="4885327"/>
            <a:chExt cx="1326960" cy="81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0C0884A-DA7F-FFA6-AD7C-2C1A6A62D429}"/>
                    </a:ext>
                  </a:extLst>
                </p14:cNvPr>
                <p14:cNvContentPartPr/>
                <p14:nvPr/>
              </p14:nvContentPartPr>
              <p14:xfrm>
                <a:off x="10869649" y="5070007"/>
                <a:ext cx="118800" cy="242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0C0884A-DA7F-FFA6-AD7C-2C1A6A62D42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860649" y="5061367"/>
                  <a:ext cx="136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B886542-4355-7582-9FE4-8DFD86E1A628}"/>
                    </a:ext>
                  </a:extLst>
                </p14:cNvPr>
                <p14:cNvContentPartPr/>
                <p14:nvPr/>
              </p14:nvContentPartPr>
              <p14:xfrm>
                <a:off x="11077369" y="5042647"/>
                <a:ext cx="92520" cy="12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B886542-4355-7582-9FE4-8DFD86E1A62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068369" y="5034007"/>
                  <a:ext cx="110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DE6F936-D085-68CA-378E-8336CACEE97A}"/>
                    </a:ext>
                  </a:extLst>
                </p14:cNvPr>
                <p14:cNvContentPartPr/>
                <p14:nvPr/>
              </p14:nvContentPartPr>
              <p14:xfrm>
                <a:off x="11165209" y="5018887"/>
                <a:ext cx="70560" cy="141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DE6F936-D085-68CA-378E-8336CACEE97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156209" y="5009887"/>
                  <a:ext cx="88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FF4A10B-D2C1-3EE9-5FD8-336676B3FC0E}"/>
                    </a:ext>
                  </a:extLst>
                </p14:cNvPr>
                <p14:cNvContentPartPr/>
                <p14:nvPr/>
              </p14:nvContentPartPr>
              <p14:xfrm>
                <a:off x="11273929" y="5104567"/>
                <a:ext cx="26640" cy="600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FF4A10B-D2C1-3EE9-5FD8-336676B3FC0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265289" y="5095927"/>
                  <a:ext cx="4428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01EEFBA-FC3D-82CF-D691-29B6A877DDE5}"/>
                    </a:ext>
                  </a:extLst>
                </p14:cNvPr>
                <p14:cNvContentPartPr/>
                <p14:nvPr/>
              </p14:nvContentPartPr>
              <p14:xfrm>
                <a:off x="11300929" y="5089447"/>
                <a:ext cx="59400" cy="151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01EEFBA-FC3D-82CF-D691-29B6A877DDE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292289" y="5080807"/>
                  <a:ext cx="77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DD25B3C-01FA-0ED1-637A-EF0CC7EFE127}"/>
                    </a:ext>
                  </a:extLst>
                </p14:cNvPr>
                <p14:cNvContentPartPr/>
                <p14:nvPr/>
              </p14:nvContentPartPr>
              <p14:xfrm>
                <a:off x="11415769" y="5135527"/>
                <a:ext cx="139320" cy="563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DD25B3C-01FA-0ED1-637A-EF0CC7EFE12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406769" y="5126887"/>
                  <a:ext cx="15696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58BEF4C-FCDD-CCBF-E3DA-399AA99297F3}"/>
                    </a:ext>
                  </a:extLst>
                </p14:cNvPr>
                <p14:cNvContentPartPr/>
                <p14:nvPr/>
              </p14:nvContentPartPr>
              <p14:xfrm>
                <a:off x="11692969" y="4885327"/>
                <a:ext cx="303840" cy="568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58BEF4C-FCDD-CCBF-E3DA-399AA99297F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683969" y="4876687"/>
                  <a:ext cx="32148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5442136-5516-7C8F-5AFF-AB59FFA17E7E}"/>
                    </a:ext>
                  </a:extLst>
                </p14:cNvPr>
                <p14:cNvContentPartPr/>
                <p14:nvPr/>
              </p14:nvContentPartPr>
              <p14:xfrm>
                <a:off x="12036049" y="4956247"/>
                <a:ext cx="160560" cy="550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5442136-5516-7C8F-5AFF-AB59FFA17E7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027049" y="4947247"/>
                  <a:ext cx="178200" cy="56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AD84C75-A060-A137-82CB-D2B73E158984}"/>
                  </a:ext>
                </a:extLst>
              </p14:cNvPr>
              <p14:cNvContentPartPr/>
              <p14:nvPr/>
            </p14:nvContentPartPr>
            <p14:xfrm>
              <a:off x="10027609" y="5627647"/>
              <a:ext cx="606240" cy="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AD84C75-A060-A137-82CB-D2B73E15898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018609" y="5618647"/>
                <a:ext cx="623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D6B9B6B-7CDD-2C53-1976-9DA8FDDFBC9D}"/>
                  </a:ext>
                </a:extLst>
              </p14:cNvPr>
              <p14:cNvContentPartPr/>
              <p14:nvPr/>
            </p14:nvContentPartPr>
            <p14:xfrm>
              <a:off x="8709289" y="5420647"/>
              <a:ext cx="7095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D6B9B6B-7CDD-2C53-1976-9DA8FDDFBC9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700289" y="5412007"/>
                <a:ext cx="7272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9373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F492-1C75-4FFF-9142-28C21F5CC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10" y="72403"/>
            <a:ext cx="10297746" cy="842700"/>
          </a:xfrm>
        </p:spPr>
        <p:txBody>
          <a:bodyPr>
            <a:normAutofit/>
          </a:bodyPr>
          <a:lstStyle/>
          <a:p>
            <a:r>
              <a:rPr lang="en-US" sz="3600" dirty="0"/>
              <a:t>Algorithm: 1D OPT (V2): update previous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54E34-80B2-4D9F-9B30-047FC3BF8F49}"/>
              </a:ext>
            </a:extLst>
          </p:cNvPr>
          <p:cNvSpPr txBox="1"/>
          <p:nvPr/>
        </p:nvSpPr>
        <p:spPr>
          <a:xfrm>
            <a:off x="390913" y="1067467"/>
            <a:ext cx="296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Cost 2c is the minimal cost: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D966761-58C4-40ED-BAA9-00E5AC5D66A6}"/>
              </a:ext>
            </a:extLst>
          </p:cNvPr>
          <p:cNvCxnSpPr>
            <a:cxnSpLocks/>
          </p:cNvCxnSpPr>
          <p:nvPr/>
        </p:nvCxnSpPr>
        <p:spPr>
          <a:xfrm>
            <a:off x="1961181" y="2206088"/>
            <a:ext cx="7475427" cy="45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CA828BE-8715-4585-B401-279A32E6630C}"/>
              </a:ext>
            </a:extLst>
          </p:cNvPr>
          <p:cNvCxnSpPr>
            <a:cxnSpLocks/>
          </p:cNvCxnSpPr>
          <p:nvPr/>
        </p:nvCxnSpPr>
        <p:spPr>
          <a:xfrm>
            <a:off x="1636776" y="3475403"/>
            <a:ext cx="7543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D2A4F9A-A492-4467-970B-D9553B4ED854}"/>
              </a:ext>
            </a:extLst>
          </p:cNvPr>
          <p:cNvSpPr/>
          <p:nvPr/>
        </p:nvSpPr>
        <p:spPr>
          <a:xfrm>
            <a:off x="3135426" y="220608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21F2DD2-6D06-4859-B5EB-E6B47A502960}"/>
              </a:ext>
            </a:extLst>
          </p:cNvPr>
          <p:cNvSpPr/>
          <p:nvPr/>
        </p:nvSpPr>
        <p:spPr>
          <a:xfrm>
            <a:off x="5297296" y="219718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384A34-B75C-438F-8A71-4CA322EFC562}"/>
              </a:ext>
            </a:extLst>
          </p:cNvPr>
          <p:cNvSpPr/>
          <p:nvPr/>
        </p:nvSpPr>
        <p:spPr>
          <a:xfrm>
            <a:off x="4700637" y="219048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08EF3D5-E417-4392-B62A-D09ED6D927C8}"/>
              </a:ext>
            </a:extLst>
          </p:cNvPr>
          <p:cNvSpPr/>
          <p:nvPr/>
        </p:nvSpPr>
        <p:spPr>
          <a:xfrm>
            <a:off x="3316199" y="343107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C42ECD3-5B49-458C-B6C0-4B8EC9FFF27C}"/>
              </a:ext>
            </a:extLst>
          </p:cNvPr>
          <p:cNvSpPr/>
          <p:nvPr/>
        </p:nvSpPr>
        <p:spPr>
          <a:xfrm>
            <a:off x="3878708" y="344594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982961-758B-4A76-99C9-F147A444FECA}"/>
                  </a:ext>
                </a:extLst>
              </p:cNvPr>
              <p:cNvSpPr txBox="1"/>
              <p:nvPr/>
            </p:nvSpPr>
            <p:spPr>
              <a:xfrm>
                <a:off x="4574475" y="1883545"/>
                <a:ext cx="36298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982961-758B-4A76-99C9-F147A444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475" y="1883545"/>
                <a:ext cx="362984" cy="280205"/>
              </a:xfrm>
              <a:prstGeom prst="rect">
                <a:avLst/>
              </a:prstGeom>
              <a:blipFill>
                <a:blip r:embed="rId3"/>
                <a:stretch>
                  <a:fillRect l="-8333" r="-1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FAEE0EA-2E7C-4310-A393-827588490D9B}"/>
                  </a:ext>
                </a:extLst>
              </p:cNvPr>
              <p:cNvSpPr txBox="1"/>
              <p:nvPr/>
            </p:nvSpPr>
            <p:spPr>
              <a:xfrm>
                <a:off x="5142030" y="1883658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FAEE0EA-2E7C-4310-A393-827588490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030" y="1883658"/>
                <a:ext cx="621837" cy="302199"/>
              </a:xfrm>
              <a:prstGeom prst="rect">
                <a:avLst/>
              </a:prstGeom>
              <a:blipFill>
                <a:blip r:embed="rId4"/>
                <a:stretch>
                  <a:fillRect l="-4902" r="-98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954607FF-0162-4A7F-B4A3-323B17AA2C6A}"/>
              </a:ext>
            </a:extLst>
          </p:cNvPr>
          <p:cNvSpPr/>
          <p:nvPr/>
        </p:nvSpPr>
        <p:spPr>
          <a:xfrm>
            <a:off x="3712550" y="219517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426536-2FA1-4961-B43D-932BFD647172}"/>
              </a:ext>
            </a:extLst>
          </p:cNvPr>
          <p:cNvCxnSpPr>
            <a:cxnSpLocks/>
            <a:stCxn id="37" idx="4"/>
          </p:cNvCxnSpPr>
          <p:nvPr/>
        </p:nvCxnSpPr>
        <p:spPr>
          <a:xfrm>
            <a:off x="3158286" y="2251807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8553C58-A367-44E7-B3C6-71925851FC9B}"/>
              </a:ext>
            </a:extLst>
          </p:cNvPr>
          <p:cNvCxnSpPr>
            <a:cxnSpLocks/>
            <a:stCxn id="44" idx="4"/>
          </p:cNvCxnSpPr>
          <p:nvPr/>
        </p:nvCxnSpPr>
        <p:spPr>
          <a:xfrm>
            <a:off x="3735410" y="2240889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5A5F7C8-45C6-4736-ACB3-6A4E90518A0A}"/>
              </a:ext>
            </a:extLst>
          </p:cNvPr>
          <p:cNvCxnSpPr>
            <a:cxnSpLocks/>
          </p:cNvCxnSpPr>
          <p:nvPr/>
        </p:nvCxnSpPr>
        <p:spPr>
          <a:xfrm>
            <a:off x="5320156" y="2226352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4FFCA3A-ED69-4CC6-9CA2-1B3F0476AF26}"/>
              </a:ext>
            </a:extLst>
          </p:cNvPr>
          <p:cNvSpPr/>
          <p:nvPr/>
        </p:nvSpPr>
        <p:spPr>
          <a:xfrm>
            <a:off x="4531381" y="344594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A82640A-B557-4F5C-A6B0-B9C7F3EE0D33}"/>
              </a:ext>
            </a:extLst>
          </p:cNvPr>
          <p:cNvSpPr/>
          <p:nvPr/>
        </p:nvSpPr>
        <p:spPr>
          <a:xfrm>
            <a:off x="7093243" y="218389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2EC8A8E-E600-4A56-B6F5-10CC8B5EEC72}"/>
                  </a:ext>
                </a:extLst>
              </p:cNvPr>
              <p:cNvSpPr txBox="1"/>
              <p:nvPr/>
            </p:nvSpPr>
            <p:spPr>
              <a:xfrm>
                <a:off x="7603452" y="1893647"/>
                <a:ext cx="291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2EC8A8E-E600-4A56-B6F5-10CC8B5EE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452" y="1893647"/>
                <a:ext cx="291170" cy="276999"/>
              </a:xfrm>
              <a:prstGeom prst="rect">
                <a:avLst/>
              </a:prstGeom>
              <a:blipFill>
                <a:blip r:embed="rId5"/>
                <a:stretch>
                  <a:fillRect l="-12500" r="-625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3ABC4EF0-C1D4-4E8F-A26D-A7E1C44A8A32}"/>
              </a:ext>
            </a:extLst>
          </p:cNvPr>
          <p:cNvSpPr/>
          <p:nvPr/>
        </p:nvSpPr>
        <p:spPr>
          <a:xfrm>
            <a:off x="5361604" y="343449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8D964FB-A1D3-4FB2-91AD-C77E91B1ADDC}"/>
              </a:ext>
            </a:extLst>
          </p:cNvPr>
          <p:cNvSpPr/>
          <p:nvPr/>
        </p:nvSpPr>
        <p:spPr>
          <a:xfrm>
            <a:off x="7851819" y="342308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75E6BFF-C277-4D1E-8121-7A0252247D78}"/>
              </a:ext>
            </a:extLst>
          </p:cNvPr>
          <p:cNvCxnSpPr>
            <a:cxnSpLocks/>
            <a:endCxn id="52" idx="6"/>
          </p:cNvCxnSpPr>
          <p:nvPr/>
        </p:nvCxnSpPr>
        <p:spPr>
          <a:xfrm>
            <a:off x="7759676" y="2255865"/>
            <a:ext cx="137863" cy="119007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D799406-BD25-4BFA-9A03-26D7B18AE73B}"/>
                  </a:ext>
                </a:extLst>
              </p:cNvPr>
              <p:cNvSpPr txBox="1"/>
              <p:nvPr/>
            </p:nvSpPr>
            <p:spPr>
              <a:xfrm>
                <a:off x="5106700" y="3478018"/>
                <a:ext cx="62292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D799406-BD25-4BFA-9A03-26D7B18AE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700" y="3478018"/>
                <a:ext cx="622926" cy="302199"/>
              </a:xfrm>
              <a:prstGeom prst="rect">
                <a:avLst/>
              </a:prstGeom>
              <a:blipFill>
                <a:blip r:embed="rId6"/>
                <a:stretch>
                  <a:fillRect l="-8824" r="-196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9552638F-2B77-4177-A318-2537E47A2E70}"/>
              </a:ext>
            </a:extLst>
          </p:cNvPr>
          <p:cNvSpPr txBox="1"/>
          <p:nvPr/>
        </p:nvSpPr>
        <p:spPr>
          <a:xfrm>
            <a:off x="3162101" y="1715600"/>
            <a:ext cx="16656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Previous-problem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6A574DE-28E9-4CD6-ADA9-210C06B76A9C}"/>
                  </a:ext>
                </a:extLst>
              </p:cNvPr>
              <p:cNvSpPr txBox="1"/>
              <p:nvPr/>
            </p:nvSpPr>
            <p:spPr>
              <a:xfrm>
                <a:off x="7565472" y="3531471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6A574DE-28E9-4CD6-ADA9-210C06B76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472" y="3531471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340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79F0492-815A-41C3-A93D-47F81410FE39}"/>
                  </a:ext>
                </a:extLst>
              </p:cNvPr>
              <p:cNvSpPr txBox="1"/>
              <p:nvPr/>
            </p:nvSpPr>
            <p:spPr>
              <a:xfrm>
                <a:off x="6884937" y="1864342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79F0492-815A-41C3-A93D-47F81410F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937" y="1864342"/>
                <a:ext cx="510781" cy="276999"/>
              </a:xfrm>
              <a:prstGeom prst="rect">
                <a:avLst/>
              </a:prstGeom>
              <a:blipFill>
                <a:blip r:embed="rId8"/>
                <a:stretch>
                  <a:fillRect l="-5952" r="-476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>
            <a:extLst>
              <a:ext uri="{FF2B5EF4-FFF2-40B4-BE49-F238E27FC236}">
                <a16:creationId xmlns:a16="http://schemas.microsoft.com/office/drawing/2014/main" id="{CCCA67BD-BA30-49AB-925C-B4C564BC2756}"/>
              </a:ext>
            </a:extLst>
          </p:cNvPr>
          <p:cNvSpPr/>
          <p:nvPr/>
        </p:nvSpPr>
        <p:spPr>
          <a:xfrm>
            <a:off x="7736816" y="221802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8A0510C-6149-4CC9-AED3-A7957F76915E}"/>
              </a:ext>
            </a:extLst>
          </p:cNvPr>
          <p:cNvSpPr/>
          <p:nvPr/>
        </p:nvSpPr>
        <p:spPr>
          <a:xfrm>
            <a:off x="5928308" y="220788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B75778A-316D-4B3F-B028-7CD739C2A524}"/>
              </a:ext>
            </a:extLst>
          </p:cNvPr>
          <p:cNvSpPr/>
          <p:nvPr/>
        </p:nvSpPr>
        <p:spPr>
          <a:xfrm>
            <a:off x="6361720" y="219048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AB62E2F-9B48-4AA6-B8D4-D98E8EE1F38E}"/>
              </a:ext>
            </a:extLst>
          </p:cNvPr>
          <p:cNvSpPr/>
          <p:nvPr/>
        </p:nvSpPr>
        <p:spPr>
          <a:xfrm>
            <a:off x="6020970" y="343794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8571CE7-0F26-4BCC-B050-23051F9FA435}"/>
              </a:ext>
            </a:extLst>
          </p:cNvPr>
          <p:cNvSpPr/>
          <p:nvPr/>
        </p:nvSpPr>
        <p:spPr>
          <a:xfrm>
            <a:off x="6762386" y="342821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2427260-2F2B-4A0C-90A7-36859FAAA36E}"/>
              </a:ext>
            </a:extLst>
          </p:cNvPr>
          <p:cNvCxnSpPr>
            <a:cxnSpLocks/>
            <a:stCxn id="61" idx="6"/>
          </p:cNvCxnSpPr>
          <p:nvPr/>
        </p:nvCxnSpPr>
        <p:spPr>
          <a:xfrm>
            <a:off x="5974028" y="2230740"/>
            <a:ext cx="69802" cy="1238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BF14EE0-3095-4560-857C-A93BBEF40C4A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6393373" y="2228947"/>
            <a:ext cx="369013" cy="122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4905A090-7651-429C-A770-87ED26CDFE03}"/>
              </a:ext>
            </a:extLst>
          </p:cNvPr>
          <p:cNvSpPr/>
          <p:nvPr/>
        </p:nvSpPr>
        <p:spPr>
          <a:xfrm>
            <a:off x="8387288" y="343122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A5798F2-7637-4D58-B316-FBB47223FEF8}"/>
              </a:ext>
            </a:extLst>
          </p:cNvPr>
          <p:cNvCxnSpPr>
            <a:cxnSpLocks/>
          </p:cNvCxnSpPr>
          <p:nvPr/>
        </p:nvCxnSpPr>
        <p:spPr>
          <a:xfrm>
            <a:off x="2253260" y="3536226"/>
            <a:ext cx="0" cy="9987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F9712F1-D125-46CE-A52D-3D80D0E120FA}"/>
              </a:ext>
            </a:extLst>
          </p:cNvPr>
          <p:cNvSpPr txBox="1"/>
          <p:nvPr/>
        </p:nvSpPr>
        <p:spPr>
          <a:xfrm>
            <a:off x="2957806" y="6169076"/>
            <a:ext cx="16656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Previous-problem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D23C68D7-28D8-44BC-A0C6-645ACC43D051}"/>
                  </a:ext>
                </a:extLst>
              </p:cNvPr>
              <p:cNvSpPr txBox="1"/>
              <p:nvPr/>
            </p:nvSpPr>
            <p:spPr>
              <a:xfrm>
                <a:off x="8392845" y="1885147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D23C68D7-28D8-44BC-A0C6-645ACC43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845" y="1885147"/>
                <a:ext cx="510781" cy="276999"/>
              </a:xfrm>
              <a:prstGeom prst="rect">
                <a:avLst/>
              </a:prstGeom>
              <a:blipFill>
                <a:blip r:embed="rId9"/>
                <a:stretch>
                  <a:fillRect l="-5952" r="-357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Oval 135">
            <a:extLst>
              <a:ext uri="{FF2B5EF4-FFF2-40B4-BE49-F238E27FC236}">
                <a16:creationId xmlns:a16="http://schemas.microsoft.com/office/drawing/2014/main" id="{CE34DE4E-5E12-4360-95DC-CC98575D213F}"/>
              </a:ext>
            </a:extLst>
          </p:cNvPr>
          <p:cNvSpPr/>
          <p:nvPr/>
        </p:nvSpPr>
        <p:spPr>
          <a:xfrm>
            <a:off x="8720802" y="220194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E78F608E-95EA-4EC7-9F11-ED9DF7CAA207}"/>
              </a:ext>
            </a:extLst>
          </p:cNvPr>
          <p:cNvSpPr/>
          <p:nvPr/>
        </p:nvSpPr>
        <p:spPr>
          <a:xfrm>
            <a:off x="4251493" y="220194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C66071A0-7A31-4C9C-A9C8-900D00955E7F}"/>
              </a:ext>
            </a:extLst>
          </p:cNvPr>
          <p:cNvCxnSpPr>
            <a:cxnSpLocks/>
            <a:stCxn id="192" idx="6"/>
          </p:cNvCxnSpPr>
          <p:nvPr/>
        </p:nvCxnSpPr>
        <p:spPr>
          <a:xfrm>
            <a:off x="4297213" y="2224807"/>
            <a:ext cx="246296" cy="1268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AEC55659-CB07-4A1B-8F26-552FC1C33A53}"/>
              </a:ext>
            </a:extLst>
          </p:cNvPr>
          <p:cNvCxnSpPr>
            <a:cxnSpLocks/>
          </p:cNvCxnSpPr>
          <p:nvPr/>
        </p:nvCxnSpPr>
        <p:spPr>
          <a:xfrm flipH="1">
            <a:off x="4672465" y="1771527"/>
            <a:ext cx="447594" cy="224824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B588AC-1A78-4AFF-B518-F073934C4C9F}"/>
              </a:ext>
            </a:extLst>
          </p:cNvPr>
          <p:cNvSpPr/>
          <p:nvPr/>
        </p:nvSpPr>
        <p:spPr>
          <a:xfrm>
            <a:off x="4924205" y="1627632"/>
            <a:ext cx="2682098" cy="2288858"/>
          </a:xfrm>
          <a:custGeom>
            <a:avLst/>
            <a:gdLst>
              <a:gd name="connsiteX0" fmla="*/ 1238851 w 2682098"/>
              <a:gd name="connsiteY0" fmla="*/ 0 h 2288858"/>
              <a:gd name="connsiteX1" fmla="*/ 251299 w 2682098"/>
              <a:gd name="connsiteY1" fmla="*/ 320040 h 2288858"/>
              <a:gd name="connsiteX2" fmla="*/ 187291 w 2682098"/>
              <a:gd name="connsiteY2" fmla="*/ 1645920 h 2288858"/>
              <a:gd name="connsiteX3" fmla="*/ 132427 w 2682098"/>
              <a:gd name="connsiteY3" fmla="*/ 2194560 h 2288858"/>
              <a:gd name="connsiteX4" fmla="*/ 2098387 w 2682098"/>
              <a:gd name="connsiteY4" fmla="*/ 2258568 h 2288858"/>
              <a:gd name="connsiteX5" fmla="*/ 2491579 w 2682098"/>
              <a:gd name="connsiteY5" fmla="*/ 2084832 h 2288858"/>
              <a:gd name="connsiteX6" fmla="*/ 2592163 w 2682098"/>
              <a:gd name="connsiteY6" fmla="*/ 274320 h 2288858"/>
              <a:gd name="connsiteX7" fmla="*/ 1183987 w 2682098"/>
              <a:gd name="connsiteY7" fmla="*/ 0 h 228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82098" h="2288858">
                <a:moveTo>
                  <a:pt x="1238851" y="0"/>
                </a:moveTo>
                <a:cubicBezTo>
                  <a:pt x="832705" y="22860"/>
                  <a:pt x="426559" y="45720"/>
                  <a:pt x="251299" y="320040"/>
                </a:cubicBezTo>
                <a:cubicBezTo>
                  <a:pt x="76039" y="594360"/>
                  <a:pt x="207103" y="1333500"/>
                  <a:pt x="187291" y="1645920"/>
                </a:cubicBezTo>
                <a:cubicBezTo>
                  <a:pt x="167479" y="1958340"/>
                  <a:pt x="-186089" y="2092452"/>
                  <a:pt x="132427" y="2194560"/>
                </a:cubicBezTo>
                <a:cubicBezTo>
                  <a:pt x="450943" y="2296668"/>
                  <a:pt x="1705195" y="2276856"/>
                  <a:pt x="2098387" y="2258568"/>
                </a:cubicBezTo>
                <a:cubicBezTo>
                  <a:pt x="2491579" y="2240280"/>
                  <a:pt x="2409283" y="2415540"/>
                  <a:pt x="2491579" y="2084832"/>
                </a:cubicBezTo>
                <a:cubicBezTo>
                  <a:pt x="2573875" y="1754124"/>
                  <a:pt x="2810095" y="621792"/>
                  <a:pt x="2592163" y="274320"/>
                </a:cubicBezTo>
                <a:cubicBezTo>
                  <a:pt x="2374231" y="-73152"/>
                  <a:pt x="1557367" y="32004"/>
                  <a:pt x="118398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24C9C9-59DA-4C4E-B928-039C4823C981}"/>
                  </a:ext>
                </a:extLst>
              </p:cNvPr>
              <p:cNvSpPr txBox="1"/>
              <p:nvPr/>
            </p:nvSpPr>
            <p:spPr>
              <a:xfrm>
                <a:off x="4918384" y="893611"/>
                <a:ext cx="3525965" cy="7316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b="0" dirty="0"/>
                  <a:t>Subproblem:</a:t>
                </a: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𝑂𝑃𝑇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𝑠𝑡𝑎𝑟𝑡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𝑠𝑡𝑎𝑟𝑡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𝑙𝑎𝑠𝑡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24C9C9-59DA-4C4E-B928-039C4823C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384" y="893611"/>
                <a:ext cx="3525965" cy="731675"/>
              </a:xfrm>
              <a:prstGeom prst="rect">
                <a:avLst/>
              </a:prstGeom>
              <a:blipFill>
                <a:blip r:embed="rId10"/>
                <a:stretch>
                  <a:fillRect l="-4152" t="-10833" b="-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9B221812-868C-4965-B2EF-5CA662045652}"/>
              </a:ext>
            </a:extLst>
          </p:cNvPr>
          <p:cNvCxnSpPr>
            <a:cxnSpLocks/>
          </p:cNvCxnSpPr>
          <p:nvPr/>
        </p:nvCxnSpPr>
        <p:spPr>
          <a:xfrm>
            <a:off x="1952037" y="4765939"/>
            <a:ext cx="7475427" cy="45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06AE6B-4A0C-4C05-BA30-7A0FF5A2CDAE}"/>
              </a:ext>
            </a:extLst>
          </p:cNvPr>
          <p:cNvCxnSpPr>
            <a:cxnSpLocks/>
          </p:cNvCxnSpPr>
          <p:nvPr/>
        </p:nvCxnSpPr>
        <p:spPr>
          <a:xfrm>
            <a:off x="2160193" y="6047381"/>
            <a:ext cx="7543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AE62A51D-4BCA-46DE-83A0-4949EDD95114}"/>
              </a:ext>
            </a:extLst>
          </p:cNvPr>
          <p:cNvSpPr/>
          <p:nvPr/>
        </p:nvSpPr>
        <p:spPr>
          <a:xfrm>
            <a:off x="3116351" y="4776674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53A225C-56AF-4925-9553-32247189A94E}"/>
              </a:ext>
            </a:extLst>
          </p:cNvPr>
          <p:cNvSpPr/>
          <p:nvPr/>
        </p:nvSpPr>
        <p:spPr>
          <a:xfrm>
            <a:off x="5278221" y="476777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37B8E8E-69AC-4F0A-9843-ECAFC455BCF2}"/>
              </a:ext>
            </a:extLst>
          </p:cNvPr>
          <p:cNvSpPr/>
          <p:nvPr/>
        </p:nvSpPr>
        <p:spPr>
          <a:xfrm>
            <a:off x="4681562" y="476107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382C0FC1-5F66-4541-BB10-1B930B5240C7}"/>
              </a:ext>
            </a:extLst>
          </p:cNvPr>
          <p:cNvSpPr/>
          <p:nvPr/>
        </p:nvSpPr>
        <p:spPr>
          <a:xfrm>
            <a:off x="3297124" y="600166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9AAA08C2-39CD-428C-A839-BDEFF699A410}"/>
              </a:ext>
            </a:extLst>
          </p:cNvPr>
          <p:cNvSpPr/>
          <p:nvPr/>
        </p:nvSpPr>
        <p:spPr>
          <a:xfrm>
            <a:off x="3859633" y="601652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560DE0EA-F275-49D8-9878-1D4890B9D565}"/>
                  </a:ext>
                </a:extLst>
              </p:cNvPr>
              <p:cNvSpPr txBox="1"/>
              <p:nvPr/>
            </p:nvSpPr>
            <p:spPr>
              <a:xfrm>
                <a:off x="4555400" y="4454131"/>
                <a:ext cx="36298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560DE0EA-F275-49D8-9878-1D4890B9D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400" y="4454131"/>
                <a:ext cx="362984" cy="280205"/>
              </a:xfrm>
              <a:prstGeom prst="rect">
                <a:avLst/>
              </a:prstGeom>
              <a:blipFill>
                <a:blip r:embed="rId11"/>
                <a:stretch>
                  <a:fillRect l="-8333" r="-1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val 129">
            <a:extLst>
              <a:ext uri="{FF2B5EF4-FFF2-40B4-BE49-F238E27FC236}">
                <a16:creationId xmlns:a16="http://schemas.microsoft.com/office/drawing/2014/main" id="{C81D5E4B-BAEA-4387-9965-B92AE46BE2BD}"/>
              </a:ext>
            </a:extLst>
          </p:cNvPr>
          <p:cNvSpPr/>
          <p:nvPr/>
        </p:nvSpPr>
        <p:spPr>
          <a:xfrm>
            <a:off x="3693475" y="476575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C80FB33-C84D-4941-87BC-E0DAA294B3F1}"/>
              </a:ext>
            </a:extLst>
          </p:cNvPr>
          <p:cNvCxnSpPr>
            <a:cxnSpLocks/>
            <a:stCxn id="122" idx="4"/>
          </p:cNvCxnSpPr>
          <p:nvPr/>
        </p:nvCxnSpPr>
        <p:spPr>
          <a:xfrm>
            <a:off x="3139211" y="4822393"/>
            <a:ext cx="184129" cy="119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32C125F-1249-4056-8D52-87C3F03B7C07}"/>
              </a:ext>
            </a:extLst>
          </p:cNvPr>
          <p:cNvCxnSpPr>
            <a:cxnSpLocks/>
            <a:stCxn id="130" idx="4"/>
          </p:cNvCxnSpPr>
          <p:nvPr/>
        </p:nvCxnSpPr>
        <p:spPr>
          <a:xfrm>
            <a:off x="3716335" y="4811475"/>
            <a:ext cx="177727" cy="1262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533FA7B-F633-459F-A944-1E348C0F2498}"/>
              </a:ext>
            </a:extLst>
          </p:cNvPr>
          <p:cNvCxnSpPr>
            <a:cxnSpLocks/>
          </p:cNvCxnSpPr>
          <p:nvPr/>
        </p:nvCxnSpPr>
        <p:spPr>
          <a:xfrm>
            <a:off x="5301081" y="4796938"/>
            <a:ext cx="60960" cy="1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33820BF4-2983-49BA-AAD7-61CFD75C4DCB}"/>
              </a:ext>
            </a:extLst>
          </p:cNvPr>
          <p:cNvSpPr/>
          <p:nvPr/>
        </p:nvSpPr>
        <p:spPr>
          <a:xfrm>
            <a:off x="4512306" y="601652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73A12DED-FC36-4944-B102-84A7EA6592D6}"/>
              </a:ext>
            </a:extLst>
          </p:cNvPr>
          <p:cNvSpPr/>
          <p:nvPr/>
        </p:nvSpPr>
        <p:spPr>
          <a:xfrm>
            <a:off x="7074168" y="4754477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69885FAC-ED2E-4E4C-AF62-473431C2B956}"/>
                  </a:ext>
                </a:extLst>
              </p:cNvPr>
              <p:cNvSpPr txBox="1"/>
              <p:nvPr/>
            </p:nvSpPr>
            <p:spPr>
              <a:xfrm>
                <a:off x="7584377" y="4464233"/>
                <a:ext cx="291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69885FAC-ED2E-4E4C-AF62-473431C2B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377" y="4464233"/>
                <a:ext cx="291170" cy="276999"/>
              </a:xfrm>
              <a:prstGeom prst="rect">
                <a:avLst/>
              </a:prstGeom>
              <a:blipFill>
                <a:blip r:embed="rId12"/>
                <a:stretch>
                  <a:fillRect l="-12500" r="-625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Oval 138">
            <a:extLst>
              <a:ext uri="{FF2B5EF4-FFF2-40B4-BE49-F238E27FC236}">
                <a16:creationId xmlns:a16="http://schemas.microsoft.com/office/drawing/2014/main" id="{52F20B8B-C886-49EB-A2C6-790CEE559D9A}"/>
              </a:ext>
            </a:extLst>
          </p:cNvPr>
          <p:cNvSpPr/>
          <p:nvPr/>
        </p:nvSpPr>
        <p:spPr>
          <a:xfrm>
            <a:off x="5342529" y="600508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811E101-8D9F-461E-9289-5A62EE6A89B0}"/>
              </a:ext>
            </a:extLst>
          </p:cNvPr>
          <p:cNvSpPr/>
          <p:nvPr/>
        </p:nvSpPr>
        <p:spPr>
          <a:xfrm>
            <a:off x="7832744" y="599366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A36BCB8-5078-4FC2-8C1D-D00ADD85FCFF}"/>
              </a:ext>
            </a:extLst>
          </p:cNvPr>
          <p:cNvCxnSpPr>
            <a:cxnSpLocks/>
            <a:endCxn id="140" idx="6"/>
          </p:cNvCxnSpPr>
          <p:nvPr/>
        </p:nvCxnSpPr>
        <p:spPr>
          <a:xfrm>
            <a:off x="7740601" y="4826451"/>
            <a:ext cx="137863" cy="119007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531A2B3-1A7B-4C14-9816-495C91D72471}"/>
                  </a:ext>
                </a:extLst>
              </p:cNvPr>
              <p:cNvSpPr txBox="1"/>
              <p:nvPr/>
            </p:nvSpPr>
            <p:spPr>
              <a:xfrm>
                <a:off x="7546397" y="6102057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531A2B3-1A7B-4C14-9816-495C91D72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397" y="6102057"/>
                <a:ext cx="538096" cy="303096"/>
              </a:xfrm>
              <a:prstGeom prst="rect">
                <a:avLst/>
              </a:prstGeom>
              <a:blipFill>
                <a:blip r:embed="rId13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92DC9F54-F6CE-4CBD-9A86-69C1B4CE103B}"/>
                  </a:ext>
                </a:extLst>
              </p:cNvPr>
              <p:cNvSpPr txBox="1"/>
              <p:nvPr/>
            </p:nvSpPr>
            <p:spPr>
              <a:xfrm>
                <a:off x="6865862" y="4434928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92DC9F54-F6CE-4CBD-9A86-69C1B4CE1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862" y="4434928"/>
                <a:ext cx="621837" cy="302199"/>
              </a:xfrm>
              <a:prstGeom prst="rect">
                <a:avLst/>
              </a:prstGeom>
              <a:blipFill>
                <a:blip r:embed="rId14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Oval 145">
            <a:extLst>
              <a:ext uri="{FF2B5EF4-FFF2-40B4-BE49-F238E27FC236}">
                <a16:creationId xmlns:a16="http://schemas.microsoft.com/office/drawing/2014/main" id="{F5A8A028-5CE2-4090-9D7D-A493B457A328}"/>
              </a:ext>
            </a:extLst>
          </p:cNvPr>
          <p:cNvSpPr/>
          <p:nvPr/>
        </p:nvSpPr>
        <p:spPr>
          <a:xfrm>
            <a:off x="7717741" y="478861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FCF8B89E-D578-4B5B-AC25-B912053B0BD8}"/>
              </a:ext>
            </a:extLst>
          </p:cNvPr>
          <p:cNvSpPr/>
          <p:nvPr/>
        </p:nvSpPr>
        <p:spPr>
          <a:xfrm>
            <a:off x="5909233" y="4778466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17205FD5-1C5B-4521-91DD-65DEF8BF3529}"/>
              </a:ext>
            </a:extLst>
          </p:cNvPr>
          <p:cNvSpPr/>
          <p:nvPr/>
        </p:nvSpPr>
        <p:spPr>
          <a:xfrm>
            <a:off x="6342645" y="476107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A32BA5F1-1051-472E-A1FC-D5D488CF72B6}"/>
              </a:ext>
            </a:extLst>
          </p:cNvPr>
          <p:cNvSpPr/>
          <p:nvPr/>
        </p:nvSpPr>
        <p:spPr>
          <a:xfrm>
            <a:off x="6001895" y="600853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3A9EA4B0-33B6-4B11-843A-8ED1ADC637E4}"/>
              </a:ext>
            </a:extLst>
          </p:cNvPr>
          <p:cNvSpPr/>
          <p:nvPr/>
        </p:nvSpPr>
        <p:spPr>
          <a:xfrm>
            <a:off x="6743311" y="5998805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D6D2AC0-23DE-46F5-8FDC-D1C8BAC05FC5}"/>
              </a:ext>
            </a:extLst>
          </p:cNvPr>
          <p:cNvCxnSpPr>
            <a:cxnSpLocks/>
            <a:stCxn id="147" idx="6"/>
          </p:cNvCxnSpPr>
          <p:nvPr/>
        </p:nvCxnSpPr>
        <p:spPr>
          <a:xfrm>
            <a:off x="5954953" y="4801326"/>
            <a:ext cx="69802" cy="1238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7AF3E78-3CC8-4FDF-9AA3-2DBDF13CDE4B}"/>
              </a:ext>
            </a:extLst>
          </p:cNvPr>
          <p:cNvCxnSpPr>
            <a:cxnSpLocks/>
            <a:stCxn id="137" idx="4"/>
            <a:endCxn id="150" idx="2"/>
          </p:cNvCxnSpPr>
          <p:nvPr/>
        </p:nvCxnSpPr>
        <p:spPr>
          <a:xfrm flipH="1">
            <a:off x="6743311" y="4800196"/>
            <a:ext cx="353717" cy="122146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19DF2FBA-FF9D-4A79-B77F-AB62E243EDF3}"/>
              </a:ext>
            </a:extLst>
          </p:cNvPr>
          <p:cNvSpPr/>
          <p:nvPr/>
        </p:nvSpPr>
        <p:spPr>
          <a:xfrm>
            <a:off x="8368213" y="6001809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2EBFF27-0C16-4451-9762-4C03A9A7ACE1}"/>
                  </a:ext>
                </a:extLst>
              </p:cNvPr>
              <p:cNvSpPr txBox="1"/>
              <p:nvPr/>
            </p:nvSpPr>
            <p:spPr>
              <a:xfrm>
                <a:off x="8373770" y="4455733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2EBFF27-0C16-4451-9762-4C03A9A7A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770" y="4455733"/>
                <a:ext cx="510781" cy="276999"/>
              </a:xfrm>
              <a:prstGeom prst="rect">
                <a:avLst/>
              </a:prstGeom>
              <a:blipFill>
                <a:blip r:embed="rId15"/>
                <a:stretch>
                  <a:fillRect l="-6024" r="-481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Oval 155">
            <a:extLst>
              <a:ext uri="{FF2B5EF4-FFF2-40B4-BE49-F238E27FC236}">
                <a16:creationId xmlns:a16="http://schemas.microsoft.com/office/drawing/2014/main" id="{2BFFC6F7-CF2A-4B80-B193-9C90B5B713A3}"/>
              </a:ext>
            </a:extLst>
          </p:cNvPr>
          <p:cNvSpPr/>
          <p:nvPr/>
        </p:nvSpPr>
        <p:spPr>
          <a:xfrm>
            <a:off x="8701727" y="4772532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2F6171C-8024-4CA1-9463-10B8AFBDD22C}"/>
              </a:ext>
            </a:extLst>
          </p:cNvPr>
          <p:cNvSpPr/>
          <p:nvPr/>
        </p:nvSpPr>
        <p:spPr>
          <a:xfrm>
            <a:off x="4232418" y="4772533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B92AEF9-5ED2-4D6A-B3C4-B29B6C1A4A7E}"/>
              </a:ext>
            </a:extLst>
          </p:cNvPr>
          <p:cNvCxnSpPr>
            <a:cxnSpLocks/>
            <a:stCxn id="157" idx="6"/>
          </p:cNvCxnSpPr>
          <p:nvPr/>
        </p:nvCxnSpPr>
        <p:spPr>
          <a:xfrm>
            <a:off x="4278138" y="4795393"/>
            <a:ext cx="246296" cy="1268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F4DF818-332D-4D86-99E2-BA91FC929458}"/>
              </a:ext>
            </a:extLst>
          </p:cNvPr>
          <p:cNvCxnSpPr>
            <a:cxnSpLocks/>
          </p:cNvCxnSpPr>
          <p:nvPr/>
        </p:nvCxnSpPr>
        <p:spPr>
          <a:xfrm flipH="1">
            <a:off x="4653390" y="4204953"/>
            <a:ext cx="447594" cy="224824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EEBBE374-0BFC-4A51-8532-B2A3E646D3A0}"/>
              </a:ext>
            </a:extLst>
          </p:cNvPr>
          <p:cNvSpPr/>
          <p:nvPr/>
        </p:nvSpPr>
        <p:spPr>
          <a:xfrm>
            <a:off x="4905179" y="4134235"/>
            <a:ext cx="2682098" cy="2566145"/>
          </a:xfrm>
          <a:custGeom>
            <a:avLst/>
            <a:gdLst>
              <a:gd name="connsiteX0" fmla="*/ 1238851 w 2682098"/>
              <a:gd name="connsiteY0" fmla="*/ 0 h 2288858"/>
              <a:gd name="connsiteX1" fmla="*/ 251299 w 2682098"/>
              <a:gd name="connsiteY1" fmla="*/ 320040 h 2288858"/>
              <a:gd name="connsiteX2" fmla="*/ 187291 w 2682098"/>
              <a:gd name="connsiteY2" fmla="*/ 1645920 h 2288858"/>
              <a:gd name="connsiteX3" fmla="*/ 132427 w 2682098"/>
              <a:gd name="connsiteY3" fmla="*/ 2194560 h 2288858"/>
              <a:gd name="connsiteX4" fmla="*/ 2098387 w 2682098"/>
              <a:gd name="connsiteY4" fmla="*/ 2258568 h 2288858"/>
              <a:gd name="connsiteX5" fmla="*/ 2491579 w 2682098"/>
              <a:gd name="connsiteY5" fmla="*/ 2084832 h 2288858"/>
              <a:gd name="connsiteX6" fmla="*/ 2592163 w 2682098"/>
              <a:gd name="connsiteY6" fmla="*/ 274320 h 2288858"/>
              <a:gd name="connsiteX7" fmla="*/ 1183987 w 2682098"/>
              <a:gd name="connsiteY7" fmla="*/ 0 h 228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82098" h="2288858">
                <a:moveTo>
                  <a:pt x="1238851" y="0"/>
                </a:moveTo>
                <a:cubicBezTo>
                  <a:pt x="832705" y="22860"/>
                  <a:pt x="426559" y="45720"/>
                  <a:pt x="251299" y="320040"/>
                </a:cubicBezTo>
                <a:cubicBezTo>
                  <a:pt x="76039" y="594360"/>
                  <a:pt x="207103" y="1333500"/>
                  <a:pt x="187291" y="1645920"/>
                </a:cubicBezTo>
                <a:cubicBezTo>
                  <a:pt x="167479" y="1958340"/>
                  <a:pt x="-186089" y="2092452"/>
                  <a:pt x="132427" y="2194560"/>
                </a:cubicBezTo>
                <a:cubicBezTo>
                  <a:pt x="450943" y="2296668"/>
                  <a:pt x="1705195" y="2276856"/>
                  <a:pt x="2098387" y="2258568"/>
                </a:cubicBezTo>
                <a:cubicBezTo>
                  <a:pt x="2491579" y="2240280"/>
                  <a:pt x="2409283" y="2415540"/>
                  <a:pt x="2491579" y="2084832"/>
                </a:cubicBezTo>
                <a:cubicBezTo>
                  <a:pt x="2573875" y="1754124"/>
                  <a:pt x="2810095" y="621792"/>
                  <a:pt x="2592163" y="274320"/>
                </a:cubicBezTo>
                <a:cubicBezTo>
                  <a:pt x="2374231" y="-73152"/>
                  <a:pt x="1557367" y="32004"/>
                  <a:pt x="118398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148F12F9-A02E-460B-A3F8-1F9C5F3FFFD4}"/>
                  </a:ext>
                </a:extLst>
              </p:cNvPr>
              <p:cNvSpPr txBox="1"/>
              <p:nvPr/>
            </p:nvSpPr>
            <p:spPr>
              <a:xfrm>
                <a:off x="6046792" y="4417511"/>
                <a:ext cx="362984" cy="28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148F12F9-A02E-460B-A3F8-1F9C5F3FF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792" y="4417511"/>
                <a:ext cx="362984" cy="280205"/>
              </a:xfrm>
              <a:prstGeom prst="rect">
                <a:avLst/>
              </a:prstGeom>
              <a:blipFill>
                <a:blip r:embed="rId16"/>
                <a:stretch>
                  <a:fillRect l="-16949" r="-10169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42E8DBE-3912-4B36-9DBD-29255CDA90A2}"/>
              </a:ext>
            </a:extLst>
          </p:cNvPr>
          <p:cNvCxnSpPr>
            <a:cxnSpLocks/>
          </p:cNvCxnSpPr>
          <p:nvPr/>
        </p:nvCxnSpPr>
        <p:spPr>
          <a:xfrm flipH="1">
            <a:off x="6097268" y="4082670"/>
            <a:ext cx="667454" cy="266927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62A9CFF-280A-4E2E-99E7-70EE0EF5F9BD}"/>
                  </a:ext>
                </a:extLst>
              </p:cNvPr>
              <p:cNvSpPr txBox="1"/>
              <p:nvPr/>
            </p:nvSpPr>
            <p:spPr>
              <a:xfrm>
                <a:off x="6647687" y="6053203"/>
                <a:ext cx="577725" cy="3021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62A9CFF-280A-4E2E-99E7-70EE0EF5F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687" y="6053203"/>
                <a:ext cx="577725" cy="302199"/>
              </a:xfrm>
              <a:prstGeom prst="rect">
                <a:avLst/>
              </a:prstGeom>
              <a:blipFill>
                <a:blip r:embed="rId17"/>
                <a:stretch>
                  <a:fillRect l="-12632" r="-526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E7ABEE-7CC1-4AB2-ADE4-92A4C9BA5844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7131223" y="2208732"/>
            <a:ext cx="743456" cy="121435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8C20C9-CD0F-40CE-BF8A-08F79DD1C36C}"/>
              </a:ext>
            </a:extLst>
          </p:cNvPr>
          <p:cNvSpPr txBox="1"/>
          <p:nvPr/>
        </p:nvSpPr>
        <p:spPr>
          <a:xfrm>
            <a:off x="4875733" y="6396230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Sub-previous-problem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14DEF-BEF7-417A-B092-4766B714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3510"/>
            <a:ext cx="2743200" cy="365125"/>
          </a:xfrm>
        </p:spPr>
        <p:txBody>
          <a:bodyPr/>
          <a:lstStyle/>
          <a:p>
            <a:fld id="{9CF8A9C9-8565-4928-9E41-6D5E5DE9E046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04B5D59-7374-4DCE-F7D8-40E2C13C793C}"/>
                  </a:ext>
                </a:extLst>
              </p14:cNvPr>
              <p14:cNvContentPartPr/>
              <p14:nvPr/>
            </p14:nvContentPartPr>
            <p14:xfrm>
              <a:off x="3158809" y="6467167"/>
              <a:ext cx="1245240" cy="59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04B5D59-7374-4DCE-F7D8-40E2C13C793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50169" y="6458527"/>
                <a:ext cx="12628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9F81F56-C3BB-C0D3-1B29-6A5E865A8168}"/>
                  </a:ext>
                </a:extLst>
              </p14:cNvPr>
              <p14:cNvContentPartPr/>
              <p14:nvPr/>
            </p14:nvContentPartPr>
            <p14:xfrm>
              <a:off x="3395689" y="6583807"/>
              <a:ext cx="2322720" cy="109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9F81F56-C3BB-C0D3-1B29-6A5E865A816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87049" y="6574807"/>
                <a:ext cx="234036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813DC897-E1FB-67A8-6DCA-C38FEF9B410A}"/>
              </a:ext>
            </a:extLst>
          </p:cNvPr>
          <p:cNvGrpSpPr/>
          <p:nvPr/>
        </p:nvGrpSpPr>
        <p:grpSpPr>
          <a:xfrm>
            <a:off x="8305729" y="3711007"/>
            <a:ext cx="516960" cy="319320"/>
            <a:chOff x="8305729" y="3711007"/>
            <a:chExt cx="51696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4C3D76C-9136-9824-0F69-FCB80839CFA5}"/>
                    </a:ext>
                  </a:extLst>
                </p14:cNvPr>
                <p14:cNvContentPartPr/>
                <p14:nvPr/>
              </p14:nvContentPartPr>
              <p14:xfrm>
                <a:off x="8305729" y="3711007"/>
                <a:ext cx="183600" cy="319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4C3D76C-9136-9824-0F69-FCB80839CFA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96729" y="3702367"/>
                  <a:ext cx="2012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9EC5D6A-535F-6C86-7590-F90E1F63B9B6}"/>
                    </a:ext>
                  </a:extLst>
                </p14:cNvPr>
                <p14:cNvContentPartPr/>
                <p14:nvPr/>
              </p14:nvContentPartPr>
              <p14:xfrm>
                <a:off x="8477089" y="3836287"/>
                <a:ext cx="51480" cy="145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9EC5D6A-535F-6C86-7590-F90E1F63B9B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68089" y="3827287"/>
                  <a:ext cx="69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DE4464D-AF50-FB32-5680-3A1267A73C97}"/>
                    </a:ext>
                  </a:extLst>
                </p14:cNvPr>
                <p14:cNvContentPartPr/>
                <p14:nvPr/>
              </p14:nvContentPartPr>
              <p14:xfrm>
                <a:off x="8522809" y="3853567"/>
                <a:ext cx="24840" cy="23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DE4464D-AF50-FB32-5680-3A1267A73C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13809" y="3844927"/>
                  <a:ext cx="42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BA44C6C-8EF0-BB8C-5DD6-DFFA6CEE26F3}"/>
                    </a:ext>
                  </a:extLst>
                </p14:cNvPr>
                <p14:cNvContentPartPr/>
                <p14:nvPr/>
              </p14:nvContentPartPr>
              <p14:xfrm>
                <a:off x="8596969" y="3840607"/>
                <a:ext cx="34920" cy="79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BA44C6C-8EF0-BB8C-5DD6-DFFA6CEE26F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87969" y="3831607"/>
                  <a:ext cx="52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6F27F66-BE0C-27E0-4A7A-91FC773D91FC}"/>
                    </a:ext>
                  </a:extLst>
                </p14:cNvPr>
                <p14:cNvContentPartPr/>
                <p14:nvPr/>
              </p14:nvContentPartPr>
              <p14:xfrm>
                <a:off x="8689849" y="3792367"/>
                <a:ext cx="132840" cy="3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6F27F66-BE0C-27E0-4A7A-91FC773D91F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80849" y="3783367"/>
                  <a:ext cx="150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E115531-7A8A-8A0D-0ED2-F714333173D7}"/>
                    </a:ext>
                  </a:extLst>
                </p14:cNvPr>
                <p14:cNvContentPartPr/>
                <p14:nvPr/>
              </p14:nvContentPartPr>
              <p14:xfrm>
                <a:off x="8778049" y="3748087"/>
                <a:ext cx="22320" cy="15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E115531-7A8A-8A0D-0ED2-F714333173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769049" y="3739087"/>
                  <a:ext cx="3996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32EA89-F2D8-5786-EE77-1FC4BCDC5F02}"/>
              </a:ext>
            </a:extLst>
          </p:cNvPr>
          <p:cNvGrpSpPr/>
          <p:nvPr/>
        </p:nvGrpSpPr>
        <p:grpSpPr>
          <a:xfrm>
            <a:off x="8982169" y="3837007"/>
            <a:ext cx="329400" cy="303480"/>
            <a:chOff x="8982169" y="3837007"/>
            <a:chExt cx="32940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A22CBD9-09C0-BA8B-6D2A-46BD61021584}"/>
                    </a:ext>
                  </a:extLst>
                </p14:cNvPr>
                <p14:cNvContentPartPr/>
                <p14:nvPr/>
              </p14:nvContentPartPr>
              <p14:xfrm>
                <a:off x="8982169" y="3837007"/>
                <a:ext cx="25560" cy="303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A22CBD9-09C0-BA8B-6D2A-46BD6102158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73169" y="3828367"/>
                  <a:ext cx="432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85537A2-9A36-5A7C-60EB-DEE8C5EC5F4B}"/>
                    </a:ext>
                  </a:extLst>
                </p14:cNvPr>
                <p14:cNvContentPartPr/>
                <p14:nvPr/>
              </p14:nvContentPartPr>
              <p14:xfrm>
                <a:off x="8999809" y="3879847"/>
                <a:ext cx="68760" cy="66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85537A2-9A36-5A7C-60EB-DEE8C5EC5F4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91169" y="3870847"/>
                  <a:ext cx="864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A277ECA-15BE-7FFC-94F7-809286878C28}"/>
                    </a:ext>
                  </a:extLst>
                </p14:cNvPr>
                <p14:cNvContentPartPr/>
                <p14:nvPr/>
              </p14:nvContentPartPr>
              <p14:xfrm>
                <a:off x="9172609" y="3881287"/>
                <a:ext cx="32400" cy="12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A277ECA-15BE-7FFC-94F7-809286878C2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63969" y="3872287"/>
                  <a:ext cx="50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4486BAA-F134-6695-7403-C61D5155A5A3}"/>
                    </a:ext>
                  </a:extLst>
                </p14:cNvPr>
                <p14:cNvContentPartPr/>
                <p14:nvPr/>
              </p14:nvContentPartPr>
              <p14:xfrm>
                <a:off x="9227689" y="3938887"/>
                <a:ext cx="83880" cy="141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4486BAA-F134-6695-7403-C61D5155A5A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18689" y="3930247"/>
                  <a:ext cx="1015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0BD4462-8C1D-1B5D-11AC-9F2D733C5413}"/>
              </a:ext>
            </a:extLst>
          </p:cNvPr>
          <p:cNvGrpSpPr/>
          <p:nvPr/>
        </p:nvGrpSpPr>
        <p:grpSpPr>
          <a:xfrm>
            <a:off x="9484009" y="3706687"/>
            <a:ext cx="165240" cy="246240"/>
            <a:chOff x="9484009" y="3706687"/>
            <a:chExt cx="16524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58B1322-8745-7EA1-E7D9-AF0F8FA15FD9}"/>
                    </a:ext>
                  </a:extLst>
                </p14:cNvPr>
                <p14:cNvContentPartPr/>
                <p14:nvPr/>
              </p14:nvContentPartPr>
              <p14:xfrm>
                <a:off x="9484009" y="3763567"/>
                <a:ext cx="165240" cy="5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58B1322-8745-7EA1-E7D9-AF0F8FA15FD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475009" y="3754567"/>
                  <a:ext cx="1828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BEBE3D3-776A-4E9F-8667-50290B69AEC9}"/>
                    </a:ext>
                  </a:extLst>
                </p14:cNvPr>
                <p14:cNvContentPartPr/>
                <p14:nvPr/>
              </p14:nvContentPartPr>
              <p14:xfrm>
                <a:off x="9585169" y="3706687"/>
                <a:ext cx="15120" cy="246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BEBE3D3-776A-4E9F-8667-50290B69AEC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576529" y="3698047"/>
                  <a:ext cx="32760" cy="26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9C31ADD-BDB3-0BAC-2E09-5958CF7ABE2B}"/>
                  </a:ext>
                </a:extLst>
              </p14:cNvPr>
              <p14:cNvContentPartPr/>
              <p14:nvPr/>
            </p14:nvContentPartPr>
            <p14:xfrm>
              <a:off x="5277409" y="6035887"/>
              <a:ext cx="1036800" cy="4006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9C31ADD-BDB3-0BAC-2E09-5958CF7ABE2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268769" y="6026887"/>
                <a:ext cx="1054440" cy="41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21027F18-1963-D04A-EF29-4CAB042D05C1}"/>
              </a:ext>
            </a:extLst>
          </p:cNvPr>
          <p:cNvGrpSpPr/>
          <p:nvPr/>
        </p:nvGrpSpPr>
        <p:grpSpPr>
          <a:xfrm>
            <a:off x="9845809" y="3702367"/>
            <a:ext cx="2116080" cy="551520"/>
            <a:chOff x="9845809" y="3702367"/>
            <a:chExt cx="2116080" cy="55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BDDE669-836F-32A2-4271-EF9ACDF2188F}"/>
                    </a:ext>
                  </a:extLst>
                </p14:cNvPr>
                <p14:cNvContentPartPr/>
                <p14:nvPr/>
              </p14:nvContentPartPr>
              <p14:xfrm>
                <a:off x="9845809" y="3730447"/>
                <a:ext cx="73080" cy="153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BDDE669-836F-32A2-4271-EF9ACDF2188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836809" y="3721447"/>
                  <a:ext cx="907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67C0629-1A53-C38F-DDAF-477DF6667D07}"/>
                    </a:ext>
                  </a:extLst>
                </p14:cNvPr>
                <p14:cNvContentPartPr/>
                <p14:nvPr/>
              </p14:nvContentPartPr>
              <p14:xfrm>
                <a:off x="9963889" y="3815767"/>
                <a:ext cx="49680" cy="75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67C0629-1A53-C38F-DDAF-477DF6667D0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955249" y="3806767"/>
                  <a:ext cx="67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C8A4AA4-B1D4-0823-7B86-C7380971BBF3}"/>
                    </a:ext>
                  </a:extLst>
                </p14:cNvPr>
                <p14:cNvContentPartPr/>
                <p14:nvPr/>
              </p14:nvContentPartPr>
              <p14:xfrm>
                <a:off x="10049929" y="3845647"/>
                <a:ext cx="84600" cy="74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C8A4AA4-B1D4-0823-7B86-C7380971BBF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040929" y="3837007"/>
                  <a:ext cx="102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A1B9B31-C9FD-EF3F-EFC2-A5EE7DDBE0E0}"/>
                    </a:ext>
                  </a:extLst>
                </p14:cNvPr>
                <p14:cNvContentPartPr/>
                <p14:nvPr/>
              </p14:nvContentPartPr>
              <p14:xfrm>
                <a:off x="10217329" y="3814687"/>
                <a:ext cx="96480" cy="8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A1B9B31-C9FD-EF3F-EFC2-A5EE7DDBE0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208689" y="3806047"/>
                  <a:ext cx="1141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D9A4685-6CA9-3FBE-D4BF-5B242CD8C9B3}"/>
                    </a:ext>
                  </a:extLst>
                </p14:cNvPr>
                <p14:cNvContentPartPr/>
                <p14:nvPr/>
              </p14:nvContentPartPr>
              <p14:xfrm>
                <a:off x="10264129" y="3753487"/>
                <a:ext cx="81360" cy="287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D9A4685-6CA9-3FBE-D4BF-5B242CD8C9B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255129" y="3744487"/>
                  <a:ext cx="990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1AF2A74-AC2B-F39C-5BFA-D8208AEA3A48}"/>
                    </a:ext>
                  </a:extLst>
                </p14:cNvPr>
                <p14:cNvContentPartPr/>
                <p14:nvPr/>
              </p14:nvContentPartPr>
              <p14:xfrm>
                <a:off x="10372489" y="3963727"/>
                <a:ext cx="52200" cy="133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1AF2A74-AC2B-F39C-5BFA-D8208AEA3A4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363849" y="3954727"/>
                  <a:ext cx="69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1C17F0A-F352-2AD2-B42F-A725817180B7}"/>
                    </a:ext>
                  </a:extLst>
                </p14:cNvPr>
                <p14:cNvContentPartPr/>
                <p14:nvPr/>
              </p14:nvContentPartPr>
              <p14:xfrm>
                <a:off x="10450609" y="4009087"/>
                <a:ext cx="90000" cy="134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1C17F0A-F352-2AD2-B42F-A725817180B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41609" y="4000447"/>
                  <a:ext cx="107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8992331-6669-4F34-F351-674CAEB800EC}"/>
                    </a:ext>
                  </a:extLst>
                </p14:cNvPr>
                <p14:cNvContentPartPr/>
                <p14:nvPr/>
              </p14:nvContentPartPr>
              <p14:xfrm>
                <a:off x="10570489" y="3973087"/>
                <a:ext cx="101160" cy="245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8992331-6669-4F34-F351-674CAEB800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561849" y="3964087"/>
                  <a:ext cx="1188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103B767-C2D2-4E56-6B50-4AC5DF9DA960}"/>
                    </a:ext>
                  </a:extLst>
                </p14:cNvPr>
                <p14:cNvContentPartPr/>
                <p14:nvPr/>
              </p14:nvContentPartPr>
              <p14:xfrm>
                <a:off x="10741849" y="4062007"/>
                <a:ext cx="3276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103B767-C2D2-4E56-6B50-4AC5DF9DA96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33209" y="4053367"/>
                  <a:ext cx="50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1DF166B-3DBB-AF03-6583-219AE4948A8A}"/>
                    </a:ext>
                  </a:extLst>
                </p14:cNvPr>
                <p14:cNvContentPartPr/>
                <p14:nvPr/>
              </p14:nvContentPartPr>
              <p14:xfrm>
                <a:off x="10820689" y="4003327"/>
                <a:ext cx="10440" cy="214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1DF166B-3DBB-AF03-6583-219AE4948A8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11689" y="3994687"/>
                  <a:ext cx="28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2F1023F-38BD-5982-5509-9CB54A1E5440}"/>
                    </a:ext>
                  </a:extLst>
                </p14:cNvPr>
                <p14:cNvContentPartPr/>
                <p14:nvPr/>
              </p14:nvContentPartPr>
              <p14:xfrm>
                <a:off x="10804849" y="3975247"/>
                <a:ext cx="93600" cy="55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2F1023F-38BD-5982-5509-9CB54A1E544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795849" y="3966607"/>
                  <a:ext cx="1112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08191D9-3C8C-5677-BBE8-0285496F6F05}"/>
                    </a:ext>
                  </a:extLst>
                </p14:cNvPr>
                <p14:cNvContentPartPr/>
                <p14:nvPr/>
              </p14:nvContentPartPr>
              <p14:xfrm>
                <a:off x="10912849" y="3986047"/>
                <a:ext cx="70200" cy="87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08191D9-3C8C-5677-BBE8-0285496F6F0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03849" y="3977047"/>
                  <a:ext cx="878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4E85867-0D10-7623-6C39-AE6B3793B8FE}"/>
                    </a:ext>
                  </a:extLst>
                </p14:cNvPr>
                <p14:cNvContentPartPr/>
                <p14:nvPr/>
              </p14:nvContentPartPr>
              <p14:xfrm>
                <a:off x="10988809" y="4019887"/>
                <a:ext cx="78480" cy="159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4E85867-0D10-7623-6C39-AE6B3793B8F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979809" y="4010887"/>
                  <a:ext cx="96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0E12F35-E4CB-D84E-82A5-3E8787F861AB}"/>
                    </a:ext>
                  </a:extLst>
                </p14:cNvPr>
                <p14:cNvContentPartPr/>
                <p14:nvPr/>
              </p14:nvContentPartPr>
              <p14:xfrm>
                <a:off x="10887289" y="3813967"/>
                <a:ext cx="308520" cy="31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0E12F35-E4CB-D84E-82A5-3E8787F861A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878289" y="3805327"/>
                  <a:ext cx="326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56BDAF6-2861-3DB1-1283-12B9A509669F}"/>
                    </a:ext>
                  </a:extLst>
                </p14:cNvPr>
                <p14:cNvContentPartPr/>
                <p14:nvPr/>
              </p14:nvContentPartPr>
              <p14:xfrm>
                <a:off x="11102569" y="3702367"/>
                <a:ext cx="55440" cy="551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56BDAF6-2861-3DB1-1283-12B9A509669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93569" y="3693727"/>
                  <a:ext cx="7308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C75408B-2E84-C5C0-2343-909B58ED3929}"/>
                    </a:ext>
                  </a:extLst>
                </p14:cNvPr>
                <p14:cNvContentPartPr/>
                <p14:nvPr/>
              </p14:nvContentPartPr>
              <p14:xfrm>
                <a:off x="11442049" y="3808567"/>
                <a:ext cx="268200" cy="155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C75408B-2E84-C5C0-2343-909B58ED392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433049" y="3799567"/>
                  <a:ext cx="285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0B41159-7776-8AA8-EC22-67019438AB73}"/>
                    </a:ext>
                  </a:extLst>
                </p14:cNvPr>
                <p14:cNvContentPartPr/>
                <p14:nvPr/>
              </p14:nvContentPartPr>
              <p14:xfrm>
                <a:off x="11701969" y="3885967"/>
                <a:ext cx="87120" cy="242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0B41159-7776-8AA8-EC22-67019438AB7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692969" y="3877327"/>
                  <a:ext cx="1047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347FA52-72A7-6B84-C574-B51E1B7BE425}"/>
                    </a:ext>
                  </a:extLst>
                </p14:cNvPr>
                <p14:cNvContentPartPr/>
                <p14:nvPr/>
              </p14:nvContentPartPr>
              <p14:xfrm>
                <a:off x="11727529" y="3872287"/>
                <a:ext cx="180360" cy="183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347FA52-72A7-6B84-C574-B51E1B7BE42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718529" y="3863287"/>
                  <a:ext cx="198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21A546D-9D96-BC35-8757-47F0B3266CDD}"/>
                    </a:ext>
                  </a:extLst>
                </p14:cNvPr>
                <p14:cNvContentPartPr/>
                <p14:nvPr/>
              </p14:nvContentPartPr>
              <p14:xfrm>
                <a:off x="11066569" y="3730447"/>
                <a:ext cx="895320" cy="323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21A546D-9D96-BC35-8757-47F0B3266C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057929" y="3721807"/>
                  <a:ext cx="912960" cy="34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60764C8-26F3-11F9-F3C5-D998EACF102C}"/>
              </a:ext>
            </a:extLst>
          </p:cNvPr>
          <p:cNvGrpSpPr/>
          <p:nvPr/>
        </p:nvGrpSpPr>
        <p:grpSpPr>
          <a:xfrm>
            <a:off x="8575729" y="4258567"/>
            <a:ext cx="711000" cy="367200"/>
            <a:chOff x="8575729" y="4258567"/>
            <a:chExt cx="711000" cy="36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209C541-8E47-D1AE-B4AA-B80E18126A74}"/>
                    </a:ext>
                  </a:extLst>
                </p14:cNvPr>
                <p14:cNvContentPartPr/>
                <p14:nvPr/>
              </p14:nvContentPartPr>
              <p14:xfrm>
                <a:off x="8575729" y="4258567"/>
                <a:ext cx="106920" cy="286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209C541-8E47-D1AE-B4AA-B80E18126A7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66729" y="4249927"/>
                  <a:ext cx="1245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5AE9611-E48D-F9A3-FFAC-B25F67A090A8}"/>
                    </a:ext>
                  </a:extLst>
                </p14:cNvPr>
                <p14:cNvContentPartPr/>
                <p14:nvPr/>
              </p14:nvContentPartPr>
              <p14:xfrm>
                <a:off x="8812969" y="4423087"/>
                <a:ext cx="5040" cy="202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5AE9611-E48D-F9A3-FFAC-B25F67A090A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804329" y="4414447"/>
                  <a:ext cx="226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53CB32F-9DF8-6C6B-DC81-79E5862CE2C9}"/>
                    </a:ext>
                  </a:extLst>
                </p14:cNvPr>
                <p14:cNvContentPartPr/>
                <p14:nvPr/>
              </p14:nvContentPartPr>
              <p14:xfrm>
                <a:off x="8823769" y="4432807"/>
                <a:ext cx="70560" cy="83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53CB32F-9DF8-6C6B-DC81-79E5862CE2C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14769" y="4424167"/>
                  <a:ext cx="88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FE2C23D-954B-0A90-A168-EC88FD1B336E}"/>
                    </a:ext>
                  </a:extLst>
                </p14:cNvPr>
                <p14:cNvContentPartPr/>
                <p14:nvPr/>
              </p14:nvContentPartPr>
              <p14:xfrm>
                <a:off x="9019249" y="4401487"/>
                <a:ext cx="106200" cy="156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FE2C23D-954B-0A90-A168-EC88FD1B336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010609" y="4392487"/>
                  <a:ext cx="123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D116A6C-EFC0-0043-2C94-AA1D25F027A3}"/>
                    </a:ext>
                  </a:extLst>
                </p14:cNvPr>
                <p14:cNvContentPartPr/>
                <p14:nvPr/>
              </p14:nvContentPartPr>
              <p14:xfrm>
                <a:off x="9147049" y="4445767"/>
                <a:ext cx="83880" cy="30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D116A6C-EFC0-0043-2C94-AA1D25F027A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38409" y="4437127"/>
                  <a:ext cx="1015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86DB847-8331-7605-C143-CF0A31BAE64B}"/>
                    </a:ext>
                  </a:extLst>
                </p14:cNvPr>
                <p14:cNvContentPartPr/>
                <p14:nvPr/>
              </p14:nvContentPartPr>
              <p14:xfrm>
                <a:off x="9178009" y="4423447"/>
                <a:ext cx="108720" cy="104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86DB847-8331-7605-C143-CF0A31BAE64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69009" y="4414447"/>
                  <a:ext cx="12636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79470CF-DF04-1DDE-2116-5614D3C55DE9}"/>
              </a:ext>
            </a:extLst>
          </p:cNvPr>
          <p:cNvGrpSpPr/>
          <p:nvPr/>
        </p:nvGrpSpPr>
        <p:grpSpPr>
          <a:xfrm>
            <a:off x="9556729" y="4313287"/>
            <a:ext cx="308160" cy="403560"/>
            <a:chOff x="9556729" y="4313287"/>
            <a:chExt cx="30816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9215574-10B8-DD0E-88FB-F4A02B2BC2A5}"/>
                    </a:ext>
                  </a:extLst>
                </p14:cNvPr>
                <p14:cNvContentPartPr/>
                <p14:nvPr/>
              </p14:nvContentPartPr>
              <p14:xfrm>
                <a:off x="9556729" y="4418047"/>
                <a:ext cx="308160" cy="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9215574-10B8-DD0E-88FB-F4A02B2BC2A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548089" y="4409407"/>
                  <a:ext cx="325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4A2829D-EC83-6AB0-8B73-F562E7370F9B}"/>
                    </a:ext>
                  </a:extLst>
                </p14:cNvPr>
                <p14:cNvContentPartPr/>
                <p14:nvPr/>
              </p14:nvContentPartPr>
              <p14:xfrm>
                <a:off x="9761569" y="4313287"/>
                <a:ext cx="12240" cy="403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4A2829D-EC83-6AB0-8B73-F562E7370F9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752929" y="4304647"/>
                  <a:ext cx="29880" cy="42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EE07277-E3ED-0696-F6BF-5ED437C56583}"/>
              </a:ext>
            </a:extLst>
          </p:cNvPr>
          <p:cNvGrpSpPr/>
          <p:nvPr/>
        </p:nvGrpSpPr>
        <p:grpSpPr>
          <a:xfrm>
            <a:off x="10089169" y="4377007"/>
            <a:ext cx="1025640" cy="702360"/>
            <a:chOff x="10089169" y="4377007"/>
            <a:chExt cx="1025640" cy="70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41A533A-3EC5-25D8-AE62-E9F4C310C0EC}"/>
                    </a:ext>
                  </a:extLst>
                </p14:cNvPr>
                <p14:cNvContentPartPr/>
                <p14:nvPr/>
              </p14:nvContentPartPr>
              <p14:xfrm>
                <a:off x="10089169" y="4377007"/>
                <a:ext cx="106560" cy="237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41A533A-3EC5-25D8-AE62-E9F4C310C0E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080169" y="4368367"/>
                  <a:ext cx="1242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889AB8F-8616-9219-2F35-724C18BF3EC9}"/>
                    </a:ext>
                  </a:extLst>
                </p14:cNvPr>
                <p14:cNvContentPartPr/>
                <p14:nvPr/>
              </p14:nvContentPartPr>
              <p14:xfrm>
                <a:off x="10225609" y="4499407"/>
                <a:ext cx="58680" cy="145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889AB8F-8616-9219-2F35-724C18BF3EC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216609" y="4490767"/>
                  <a:ext cx="76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96A711B-8E24-F9B5-83FC-015D6F9F8897}"/>
                    </a:ext>
                  </a:extLst>
                </p14:cNvPr>
                <p14:cNvContentPartPr/>
                <p14:nvPr/>
              </p14:nvContentPartPr>
              <p14:xfrm>
                <a:off x="10322089" y="4553407"/>
                <a:ext cx="91800" cy="167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96A711B-8E24-F9B5-83FC-015D6F9F889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313449" y="4544767"/>
                  <a:ext cx="109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18965B6-262C-A3A8-BE89-BFD5D9B77453}"/>
                    </a:ext>
                  </a:extLst>
                </p14:cNvPr>
                <p14:cNvContentPartPr/>
                <p14:nvPr/>
              </p14:nvContentPartPr>
              <p14:xfrm>
                <a:off x="10466449" y="4478527"/>
                <a:ext cx="187200" cy="310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18965B6-262C-A3A8-BE89-BFD5D9B774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457809" y="4469887"/>
                  <a:ext cx="2048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CD95EA2-F2BB-BB1E-3035-ED36C830050B}"/>
                    </a:ext>
                  </a:extLst>
                </p14:cNvPr>
                <p14:cNvContentPartPr/>
                <p14:nvPr/>
              </p14:nvContentPartPr>
              <p14:xfrm>
                <a:off x="10636369" y="4702447"/>
                <a:ext cx="79920" cy="2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CD95EA2-F2BB-BB1E-3035-ED36C830050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627369" y="4693807"/>
                  <a:ext cx="97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639D3CC-A52C-1BF2-1494-C936B666DE90}"/>
                    </a:ext>
                  </a:extLst>
                </p14:cNvPr>
                <p14:cNvContentPartPr/>
                <p14:nvPr/>
              </p14:nvContentPartPr>
              <p14:xfrm>
                <a:off x="10746529" y="4637287"/>
                <a:ext cx="34920" cy="442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639D3CC-A52C-1BF2-1494-C936B666DE9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737889" y="4628647"/>
                  <a:ext cx="5256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C36E13A-E8B6-F80D-259F-504600C7EC38}"/>
                    </a:ext>
                  </a:extLst>
                </p14:cNvPr>
                <p14:cNvContentPartPr/>
                <p14:nvPr/>
              </p14:nvContentPartPr>
              <p14:xfrm>
                <a:off x="10796569" y="4646647"/>
                <a:ext cx="40320" cy="83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C36E13A-E8B6-F80D-259F-504600C7EC3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787929" y="4638007"/>
                  <a:ext cx="579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0B36455-F6B0-20C7-5A6C-ABB89F215311}"/>
                    </a:ext>
                  </a:extLst>
                </p14:cNvPr>
                <p14:cNvContentPartPr/>
                <p14:nvPr/>
              </p14:nvContentPartPr>
              <p14:xfrm>
                <a:off x="10860289" y="4615687"/>
                <a:ext cx="70200" cy="110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0B36455-F6B0-20C7-5A6C-ABB89F21531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851649" y="4607047"/>
                  <a:ext cx="87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E75FEB4-2F7E-80ED-8825-F3F4BE290F11}"/>
                    </a:ext>
                  </a:extLst>
                </p14:cNvPr>
                <p14:cNvContentPartPr/>
                <p14:nvPr/>
              </p14:nvContentPartPr>
              <p14:xfrm>
                <a:off x="10936969" y="4632247"/>
                <a:ext cx="177840" cy="308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E75FEB4-2F7E-80ED-8825-F3F4BE290F1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927969" y="4623607"/>
                  <a:ext cx="195480" cy="32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9408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78487C-378F-4E3A-8708-E6CCB323FAAE}"/>
                  </a:ext>
                </a:extLst>
              </p:cNvPr>
              <p:cNvSpPr txBox="1"/>
              <p:nvPr/>
            </p:nvSpPr>
            <p:spPr>
              <a:xfrm>
                <a:off x="971550" y="1547925"/>
                <a:ext cx="10668762" cy="38731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Theorem 2: For problem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, 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be one optimal plan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does not destroy point. Consider “subproblem”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, there exists an optimal plan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destroys at most one point. 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That is, we only need to go through all the plans who destroy one point or keep all points. </a:t>
                </a:r>
              </a:p>
              <a:p>
                <a:r>
                  <a:rPr lang="en-US" sz="2000" dirty="0"/>
                  <a:t> 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</m:oMath>
                </a14:m>
                <a:r>
                  <a:rPr lang="en-US" sz="2000" dirty="0"/>
                  <a:t> denote the length of the subproblem (#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s). </a:t>
                </a:r>
                <a:br>
                  <a:rPr lang="en-US" sz="2000" dirty="0"/>
                </a:br>
                <a:r>
                  <a:rPr lang="en-US" sz="2000" dirty="0"/>
                  <a:t>We have at most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optimal plans who destroy one point and a unique one optimal plan who keep all points. For each plan, the computational cost is (at most)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, thus, the computational cost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000" dirty="0"/>
                  <a:t> (in worst case).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78487C-378F-4E3A-8708-E6CCB323F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50" y="1547925"/>
                <a:ext cx="10668762" cy="3873112"/>
              </a:xfrm>
              <a:prstGeom prst="rect">
                <a:avLst/>
              </a:prstGeom>
              <a:blipFill>
                <a:blip r:embed="rId2"/>
                <a:stretch>
                  <a:fillRect l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87B87D39-B82D-4685-B670-179CEE47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90632" cy="915035"/>
          </a:xfrm>
        </p:spPr>
        <p:txBody>
          <a:bodyPr/>
          <a:lstStyle/>
          <a:p>
            <a:r>
              <a:rPr lang="en-US" altLang="zh-CN" dirty="0"/>
              <a:t>Solve the subproblem by previous plan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6D468-BEE9-4907-85E9-82CC42C3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6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28" y="110728"/>
            <a:ext cx="6220968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Proof of theorem 2: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527632" y="1095179"/>
            <a:ext cx="4995344" cy="2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451451" y="2454358"/>
            <a:ext cx="51477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30782" y="107231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427386" y="108467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25711" y="110753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549169" y="243149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15833" y="2417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627748" y="2417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4"/>
          </p:cNvCxnSpPr>
          <p:nvPr/>
        </p:nvCxnSpPr>
        <p:spPr>
          <a:xfrm>
            <a:off x="1589950" y="1091601"/>
            <a:ext cx="367" cy="1385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</p:cNvCxnSpPr>
          <p:nvPr/>
        </p:nvCxnSpPr>
        <p:spPr>
          <a:xfrm flipH="1">
            <a:off x="3458844" y="1100867"/>
            <a:ext cx="11889" cy="1362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4"/>
          </p:cNvCxnSpPr>
          <p:nvPr/>
        </p:nvCxnSpPr>
        <p:spPr>
          <a:xfrm>
            <a:off x="2465253" y="1137320"/>
            <a:ext cx="27192" cy="1362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</p:cNvCxnSpPr>
          <p:nvPr/>
        </p:nvCxnSpPr>
        <p:spPr>
          <a:xfrm flipH="1">
            <a:off x="4661732" y="1123490"/>
            <a:ext cx="28082" cy="1317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430752" y="75886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752" y="758866"/>
                <a:ext cx="276101" cy="276999"/>
              </a:xfrm>
              <a:prstGeom prst="rect">
                <a:avLst/>
              </a:prstGeom>
              <a:blipFill>
                <a:blip r:embed="rId2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451297" y="245435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4394135" y="778640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135" y="778640"/>
                <a:ext cx="631818" cy="276999"/>
              </a:xfrm>
              <a:prstGeom prst="rect">
                <a:avLst/>
              </a:prstGeom>
              <a:blipFill>
                <a:blip r:embed="rId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4420766" y="2463624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766" y="2463624"/>
                <a:ext cx="538096" cy="303096"/>
              </a:xfrm>
              <a:prstGeom prst="rect">
                <a:avLst/>
              </a:prstGeom>
              <a:blipFill>
                <a:blip r:embed="rId4"/>
                <a:stretch>
                  <a:fillRect l="-10227" r="-340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2962149" y="2440764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4627748" y="109517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1A5FA04-AA20-42C5-B716-9D318BE2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4B13E5-CAF4-4768-A81E-1A519322480D}"/>
                  </a:ext>
                </a:extLst>
              </p:cNvPr>
              <p:cNvSpPr txBox="1"/>
              <p:nvPr/>
            </p:nvSpPr>
            <p:spPr>
              <a:xfrm>
                <a:off x="1320546" y="2550446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4B13E5-CAF4-4768-A81E-1A5193224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546" y="2550446"/>
                <a:ext cx="277768" cy="276999"/>
              </a:xfrm>
              <a:prstGeom prst="rect">
                <a:avLst/>
              </a:prstGeom>
              <a:blipFill>
                <a:blip r:embed="rId5"/>
                <a:stretch>
                  <a:fillRect l="-22222" r="-666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E3FD8B5-E79F-4FF2-A53D-1FA6A4F1E869}"/>
              </a:ext>
            </a:extLst>
          </p:cNvPr>
          <p:cNvSpPr txBox="1"/>
          <p:nvPr/>
        </p:nvSpPr>
        <p:spPr>
          <a:xfrm>
            <a:off x="108167" y="637328"/>
            <a:ext cx="785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Given: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C0A1114-8F2F-4B10-9257-484C002423F1}"/>
              </a:ext>
            </a:extLst>
          </p:cNvPr>
          <p:cNvSpPr txBox="1"/>
          <p:nvPr/>
        </p:nvSpPr>
        <p:spPr>
          <a:xfrm>
            <a:off x="6314420" y="463101"/>
            <a:ext cx="153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solve: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8FC9A5F7-B36A-481B-B316-8CB99BF7323F}"/>
              </a:ext>
            </a:extLst>
          </p:cNvPr>
          <p:cNvSpPr/>
          <p:nvPr/>
        </p:nvSpPr>
        <p:spPr>
          <a:xfrm>
            <a:off x="2934932" y="1095324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C989EC-617B-460E-9221-B2ECE5141562}"/>
                  </a:ext>
                </a:extLst>
              </p:cNvPr>
              <p:cNvSpPr txBox="1"/>
              <p:nvPr/>
            </p:nvSpPr>
            <p:spPr>
              <a:xfrm>
                <a:off x="459711" y="1440028"/>
                <a:ext cx="278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C989EC-617B-460E-9221-B2ECE5141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11" y="1440028"/>
                <a:ext cx="278346" cy="276999"/>
              </a:xfrm>
              <a:prstGeom prst="rect">
                <a:avLst/>
              </a:prstGeom>
              <a:blipFill>
                <a:blip r:embed="rId6"/>
                <a:stretch>
                  <a:fillRect l="-19565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616E92C-E94D-421D-84A9-898122A2BB78}"/>
              </a:ext>
            </a:extLst>
          </p:cNvPr>
          <p:cNvCxnSpPr>
            <a:cxnSpLocks/>
            <a:endCxn id="73" idx="0"/>
          </p:cNvCxnSpPr>
          <p:nvPr/>
        </p:nvCxnSpPr>
        <p:spPr>
          <a:xfrm>
            <a:off x="2968780" y="1091601"/>
            <a:ext cx="34517" cy="13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4A5C47E-B54E-4CA6-A2EE-516811705855}"/>
                  </a:ext>
                </a:extLst>
              </p:cNvPr>
              <p:cNvSpPr txBox="1"/>
              <p:nvPr/>
            </p:nvSpPr>
            <p:spPr>
              <a:xfrm>
                <a:off x="2197426" y="76800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4A5C47E-B54E-4CA6-A2EE-516811705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426" y="768007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12766" r="-638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4B40C1D-4681-4538-BAE9-DD6B2B53DED7}"/>
                  </a:ext>
                </a:extLst>
              </p:cNvPr>
              <p:cNvSpPr txBox="1"/>
              <p:nvPr/>
            </p:nvSpPr>
            <p:spPr>
              <a:xfrm>
                <a:off x="2355374" y="2512896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4B40C1D-4681-4538-BAE9-DD6B2B53D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374" y="2512896"/>
                <a:ext cx="283091" cy="276999"/>
              </a:xfrm>
              <a:prstGeom prst="rect">
                <a:avLst/>
              </a:prstGeom>
              <a:blipFill>
                <a:blip r:embed="rId8"/>
                <a:stretch>
                  <a:fillRect l="-21277" r="-638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C6E8F8C-AF6B-44FA-93AF-385984D239DA}"/>
                  </a:ext>
                </a:extLst>
              </p:cNvPr>
              <p:cNvSpPr txBox="1"/>
              <p:nvPr/>
            </p:nvSpPr>
            <p:spPr>
              <a:xfrm>
                <a:off x="2884592" y="767739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C6E8F8C-AF6B-44FA-93AF-385984D23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592" y="767739"/>
                <a:ext cx="281423" cy="276999"/>
              </a:xfrm>
              <a:prstGeom prst="rect">
                <a:avLst/>
              </a:prstGeom>
              <a:blipFill>
                <a:blip r:embed="rId9"/>
                <a:stretch>
                  <a:fillRect l="-13043" r="-869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Oval 102">
            <a:extLst>
              <a:ext uri="{FF2B5EF4-FFF2-40B4-BE49-F238E27FC236}">
                <a16:creationId xmlns:a16="http://schemas.microsoft.com/office/drawing/2014/main" id="{F8168B2A-80DC-4176-B631-D01CB0314E7A}"/>
              </a:ext>
            </a:extLst>
          </p:cNvPr>
          <p:cNvSpPr/>
          <p:nvPr/>
        </p:nvSpPr>
        <p:spPr>
          <a:xfrm>
            <a:off x="1963096" y="24086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3C91FA-29F8-4034-BC23-D3988ADC87CE}"/>
                  </a:ext>
                </a:extLst>
              </p:cNvPr>
              <p:cNvSpPr txBox="1"/>
              <p:nvPr/>
            </p:nvSpPr>
            <p:spPr>
              <a:xfrm>
                <a:off x="3428965" y="784819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3C91FA-29F8-4034-BC23-D3988ADC8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65" y="784819"/>
                <a:ext cx="281423" cy="276999"/>
              </a:xfrm>
              <a:prstGeom prst="rect">
                <a:avLst/>
              </a:prstGeom>
              <a:blipFill>
                <a:blip r:embed="rId10"/>
                <a:stretch>
                  <a:fillRect l="-12766" r="-638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1681BB0-86C6-4915-B7A4-DED846BA087A}"/>
                  </a:ext>
                </a:extLst>
              </p:cNvPr>
              <p:cNvSpPr txBox="1"/>
              <p:nvPr/>
            </p:nvSpPr>
            <p:spPr>
              <a:xfrm>
                <a:off x="2853917" y="2511561"/>
                <a:ext cx="273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1681BB0-86C6-4915-B7A4-DED846BA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917" y="2511561"/>
                <a:ext cx="273215" cy="276999"/>
              </a:xfrm>
              <a:prstGeom prst="rect">
                <a:avLst/>
              </a:prstGeom>
              <a:blipFill>
                <a:blip r:embed="rId11"/>
                <a:stretch>
                  <a:fillRect l="-20000" r="-888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4A9939D-F971-4B36-B163-E64E65B2CCC8}"/>
                  </a:ext>
                </a:extLst>
              </p:cNvPr>
              <p:cNvSpPr txBox="1"/>
              <p:nvPr/>
            </p:nvSpPr>
            <p:spPr>
              <a:xfrm>
                <a:off x="3337794" y="2493365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4A9939D-F971-4B36-B163-E64E65B2C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794" y="2493365"/>
                <a:ext cx="283091" cy="276999"/>
              </a:xfrm>
              <a:prstGeom prst="rect">
                <a:avLst/>
              </a:prstGeom>
              <a:blipFill>
                <a:blip r:embed="rId12"/>
                <a:stretch>
                  <a:fillRect l="-21739" r="-869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E43C583-4203-404B-B154-B22AFE2F00B3}"/>
              </a:ext>
            </a:extLst>
          </p:cNvPr>
          <p:cNvCxnSpPr>
            <a:cxnSpLocks/>
          </p:cNvCxnSpPr>
          <p:nvPr/>
        </p:nvCxnSpPr>
        <p:spPr>
          <a:xfrm>
            <a:off x="6049811" y="1149434"/>
            <a:ext cx="4995344" cy="2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FB2BFB-D780-4D78-A093-3A34C03C620C}"/>
              </a:ext>
            </a:extLst>
          </p:cNvPr>
          <p:cNvCxnSpPr>
            <a:cxnSpLocks/>
          </p:cNvCxnSpPr>
          <p:nvPr/>
        </p:nvCxnSpPr>
        <p:spPr>
          <a:xfrm>
            <a:off x="5973630" y="2508613"/>
            <a:ext cx="51477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D19E3D3B-4EF1-4E88-B8D9-5B174C6836E6}"/>
              </a:ext>
            </a:extLst>
          </p:cNvPr>
          <p:cNvSpPr/>
          <p:nvPr/>
        </p:nvSpPr>
        <p:spPr>
          <a:xfrm>
            <a:off x="7052961" y="1126574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17F0E6A-BA85-48CF-AB94-EFAD98C9BAFC}"/>
              </a:ext>
            </a:extLst>
          </p:cNvPr>
          <p:cNvSpPr/>
          <p:nvPr/>
        </p:nvSpPr>
        <p:spPr>
          <a:xfrm>
            <a:off x="7949565" y="11389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7D68485-4648-40B0-8548-AC2B846B88C6}"/>
              </a:ext>
            </a:extLst>
          </p:cNvPr>
          <p:cNvSpPr/>
          <p:nvPr/>
        </p:nvSpPr>
        <p:spPr>
          <a:xfrm>
            <a:off x="8947890" y="116179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C7C493C-DE12-4B3A-98A9-3AEF898CA600}"/>
              </a:ext>
            </a:extLst>
          </p:cNvPr>
          <p:cNvSpPr/>
          <p:nvPr/>
        </p:nvSpPr>
        <p:spPr>
          <a:xfrm>
            <a:off x="7071348" y="248575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20AE0EF-2939-4760-B548-96847275AA21}"/>
              </a:ext>
            </a:extLst>
          </p:cNvPr>
          <p:cNvSpPr/>
          <p:nvPr/>
        </p:nvSpPr>
        <p:spPr>
          <a:xfrm>
            <a:off x="8938012" y="247216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7B2D93F-0DD3-4DDE-AB0D-BDBC2988C52E}"/>
              </a:ext>
            </a:extLst>
          </p:cNvPr>
          <p:cNvCxnSpPr>
            <a:cxnSpLocks/>
            <a:endCxn id="112" idx="4"/>
          </p:cNvCxnSpPr>
          <p:nvPr/>
        </p:nvCxnSpPr>
        <p:spPr>
          <a:xfrm>
            <a:off x="7112129" y="1145856"/>
            <a:ext cx="367" cy="1385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FFEA0C5-DF10-42F8-9598-364BFB40DC1D}"/>
              </a:ext>
            </a:extLst>
          </p:cNvPr>
          <p:cNvCxnSpPr>
            <a:cxnSpLocks/>
          </p:cNvCxnSpPr>
          <p:nvPr/>
        </p:nvCxnSpPr>
        <p:spPr>
          <a:xfrm flipH="1">
            <a:off x="8981023" y="1155122"/>
            <a:ext cx="11889" cy="1362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6EF7316-9207-4828-A4D6-82600E1E0758}"/>
              </a:ext>
            </a:extLst>
          </p:cNvPr>
          <p:cNvCxnSpPr>
            <a:cxnSpLocks/>
            <a:endCxn id="138" idx="4"/>
          </p:cNvCxnSpPr>
          <p:nvPr/>
        </p:nvCxnSpPr>
        <p:spPr>
          <a:xfrm>
            <a:off x="7987432" y="1191575"/>
            <a:ext cx="27192" cy="1362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09C8FFF-416A-4521-AFC6-06CA5DFE4A59}"/>
                  </a:ext>
                </a:extLst>
              </p:cNvPr>
              <p:cNvSpPr txBox="1"/>
              <p:nvPr/>
            </p:nvSpPr>
            <p:spPr>
              <a:xfrm>
                <a:off x="6952931" y="813121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09C8FFF-416A-4521-AFC6-06CA5DFE4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931" y="813121"/>
                <a:ext cx="276101" cy="276999"/>
              </a:xfrm>
              <a:prstGeom prst="rect">
                <a:avLst/>
              </a:prstGeom>
              <a:blipFill>
                <a:blip r:embed="rId13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Oval 137">
            <a:extLst>
              <a:ext uri="{FF2B5EF4-FFF2-40B4-BE49-F238E27FC236}">
                <a16:creationId xmlns:a16="http://schemas.microsoft.com/office/drawing/2014/main" id="{99ADFB0C-DFFE-41A2-8A79-4C4D05F07923}"/>
              </a:ext>
            </a:extLst>
          </p:cNvPr>
          <p:cNvSpPr/>
          <p:nvPr/>
        </p:nvSpPr>
        <p:spPr>
          <a:xfrm>
            <a:off x="7973476" y="250861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640810F-D723-4C45-94B6-554BE6B798B9}"/>
                  </a:ext>
                </a:extLst>
              </p:cNvPr>
              <p:cNvSpPr txBox="1"/>
              <p:nvPr/>
            </p:nvSpPr>
            <p:spPr>
              <a:xfrm>
                <a:off x="9916314" y="832895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640810F-D723-4C45-94B6-554BE6B79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314" y="832895"/>
                <a:ext cx="631818" cy="276999"/>
              </a:xfrm>
              <a:prstGeom prst="rect">
                <a:avLst/>
              </a:prstGeom>
              <a:blipFill>
                <a:blip r:embed="rId1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D49B850-BEAB-4F5B-8521-3EA0F0D8DCE2}"/>
                  </a:ext>
                </a:extLst>
              </p:cNvPr>
              <p:cNvSpPr txBox="1"/>
              <p:nvPr/>
            </p:nvSpPr>
            <p:spPr>
              <a:xfrm>
                <a:off x="9942945" y="2517879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D49B850-BEAB-4F5B-8521-3EA0F0D8D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945" y="2517879"/>
                <a:ext cx="538096" cy="303096"/>
              </a:xfrm>
              <a:prstGeom prst="rect">
                <a:avLst/>
              </a:prstGeom>
              <a:blipFill>
                <a:blip r:embed="rId15"/>
                <a:stretch>
                  <a:fillRect l="-10227" r="-340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Oval 143">
            <a:extLst>
              <a:ext uri="{FF2B5EF4-FFF2-40B4-BE49-F238E27FC236}">
                <a16:creationId xmlns:a16="http://schemas.microsoft.com/office/drawing/2014/main" id="{6EF2286A-2AC3-40CD-99C3-6CB5A0037A21}"/>
              </a:ext>
            </a:extLst>
          </p:cNvPr>
          <p:cNvSpPr/>
          <p:nvPr/>
        </p:nvSpPr>
        <p:spPr>
          <a:xfrm>
            <a:off x="8484328" y="249501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29254755-1BBE-4DD1-9338-DD85DEF4168D}"/>
              </a:ext>
            </a:extLst>
          </p:cNvPr>
          <p:cNvSpPr/>
          <p:nvPr/>
        </p:nvSpPr>
        <p:spPr>
          <a:xfrm>
            <a:off x="10149927" y="114943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18F4E5F-837A-4067-86BB-94FA502E11A8}"/>
                  </a:ext>
                </a:extLst>
              </p:cNvPr>
              <p:cNvSpPr txBox="1"/>
              <p:nvPr/>
            </p:nvSpPr>
            <p:spPr>
              <a:xfrm>
                <a:off x="6842725" y="2604701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18F4E5F-837A-4067-86BB-94FA502E1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725" y="2604701"/>
                <a:ext cx="277768" cy="276999"/>
              </a:xfrm>
              <a:prstGeom prst="rect">
                <a:avLst/>
              </a:prstGeom>
              <a:blipFill>
                <a:blip r:embed="rId16"/>
                <a:stretch>
                  <a:fillRect l="-21739" r="-652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Oval 146">
            <a:extLst>
              <a:ext uri="{FF2B5EF4-FFF2-40B4-BE49-F238E27FC236}">
                <a16:creationId xmlns:a16="http://schemas.microsoft.com/office/drawing/2014/main" id="{1E09BE47-15F6-4C55-9D77-7FD5767D975B}"/>
              </a:ext>
            </a:extLst>
          </p:cNvPr>
          <p:cNvSpPr/>
          <p:nvPr/>
        </p:nvSpPr>
        <p:spPr>
          <a:xfrm>
            <a:off x="8457111" y="114957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71BB6A8-0A30-4CD7-B3B2-80E16F699F4E}"/>
              </a:ext>
            </a:extLst>
          </p:cNvPr>
          <p:cNvCxnSpPr>
            <a:cxnSpLocks/>
            <a:endCxn id="144" idx="0"/>
          </p:cNvCxnSpPr>
          <p:nvPr/>
        </p:nvCxnSpPr>
        <p:spPr>
          <a:xfrm>
            <a:off x="8490959" y="1145856"/>
            <a:ext cx="34517" cy="13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DF8A4E5-53C4-4B72-9D79-2593A5F53A22}"/>
                  </a:ext>
                </a:extLst>
              </p:cNvPr>
              <p:cNvSpPr txBox="1"/>
              <p:nvPr/>
            </p:nvSpPr>
            <p:spPr>
              <a:xfrm>
                <a:off x="7719605" y="822262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DF8A4E5-53C4-4B72-9D79-2593A5F53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605" y="822262"/>
                <a:ext cx="281423" cy="276999"/>
              </a:xfrm>
              <a:prstGeom prst="rect">
                <a:avLst/>
              </a:prstGeom>
              <a:blipFill>
                <a:blip r:embed="rId17"/>
                <a:stretch>
                  <a:fillRect l="-12766" r="-638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7294E427-4916-40D2-8789-D1237F3CA47D}"/>
                  </a:ext>
                </a:extLst>
              </p:cNvPr>
              <p:cNvSpPr txBox="1"/>
              <p:nvPr/>
            </p:nvSpPr>
            <p:spPr>
              <a:xfrm>
                <a:off x="7877553" y="2567151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7294E427-4916-40D2-8789-D1237F3CA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553" y="2567151"/>
                <a:ext cx="283091" cy="276999"/>
              </a:xfrm>
              <a:prstGeom prst="rect">
                <a:avLst/>
              </a:prstGeom>
              <a:blipFill>
                <a:blip r:embed="rId18"/>
                <a:stretch>
                  <a:fillRect l="-21277" r="-638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02E7D519-5023-4706-82A7-AE6E8FB4FBD9}"/>
                  </a:ext>
                </a:extLst>
              </p:cNvPr>
              <p:cNvSpPr txBox="1"/>
              <p:nvPr/>
            </p:nvSpPr>
            <p:spPr>
              <a:xfrm>
                <a:off x="8406771" y="821994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02E7D519-5023-4706-82A7-AE6E8FB4F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771" y="821994"/>
                <a:ext cx="281423" cy="276999"/>
              </a:xfrm>
              <a:prstGeom prst="rect">
                <a:avLst/>
              </a:prstGeom>
              <a:blipFill>
                <a:blip r:embed="rId19"/>
                <a:stretch>
                  <a:fillRect l="-13043" r="-869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Oval 152">
            <a:extLst>
              <a:ext uri="{FF2B5EF4-FFF2-40B4-BE49-F238E27FC236}">
                <a16:creationId xmlns:a16="http://schemas.microsoft.com/office/drawing/2014/main" id="{624AE19E-10B1-43BC-9D7E-C5DEDAA679AC}"/>
              </a:ext>
            </a:extLst>
          </p:cNvPr>
          <p:cNvSpPr/>
          <p:nvPr/>
        </p:nvSpPr>
        <p:spPr>
          <a:xfrm>
            <a:off x="7485275" y="246289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00E2F91-C900-4868-862F-6BE9414D3BAA}"/>
                  </a:ext>
                </a:extLst>
              </p:cNvPr>
              <p:cNvSpPr txBox="1"/>
              <p:nvPr/>
            </p:nvSpPr>
            <p:spPr>
              <a:xfrm>
                <a:off x="8951144" y="839074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00E2F91-C900-4868-862F-6BE9414D3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44" y="839074"/>
                <a:ext cx="281423" cy="276999"/>
              </a:xfrm>
              <a:prstGeom prst="rect">
                <a:avLst/>
              </a:prstGeom>
              <a:blipFill>
                <a:blip r:embed="rId20"/>
                <a:stretch>
                  <a:fillRect l="-12766" r="-638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827C3E8D-0A5C-4541-B68C-0FE80B0B06BB}"/>
                  </a:ext>
                </a:extLst>
              </p:cNvPr>
              <p:cNvSpPr txBox="1"/>
              <p:nvPr/>
            </p:nvSpPr>
            <p:spPr>
              <a:xfrm>
                <a:off x="8376096" y="2565816"/>
                <a:ext cx="273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827C3E8D-0A5C-4541-B68C-0FE80B0B0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096" y="2565816"/>
                <a:ext cx="273215" cy="276999"/>
              </a:xfrm>
              <a:prstGeom prst="rect">
                <a:avLst/>
              </a:prstGeom>
              <a:blipFill>
                <a:blip r:embed="rId21"/>
                <a:stretch>
                  <a:fillRect l="-20000" r="-888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9500DD84-2BAF-4DC1-88D0-EFE8AA3B25D6}"/>
                  </a:ext>
                </a:extLst>
              </p:cNvPr>
              <p:cNvSpPr txBox="1"/>
              <p:nvPr/>
            </p:nvSpPr>
            <p:spPr>
              <a:xfrm>
                <a:off x="8859973" y="2547620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9500DD84-2BAF-4DC1-88D0-EFE8AA3B2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973" y="2547620"/>
                <a:ext cx="283091" cy="276999"/>
              </a:xfrm>
              <a:prstGeom prst="rect">
                <a:avLst/>
              </a:prstGeom>
              <a:blipFill>
                <a:blip r:embed="rId22"/>
                <a:stretch>
                  <a:fillRect l="-21277" r="-638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Flowchart: Summing Junction 157">
            <a:extLst>
              <a:ext uri="{FF2B5EF4-FFF2-40B4-BE49-F238E27FC236}">
                <a16:creationId xmlns:a16="http://schemas.microsoft.com/office/drawing/2014/main" id="{0F8F294B-C899-484E-AB54-F37D61012DF0}"/>
              </a:ext>
            </a:extLst>
          </p:cNvPr>
          <p:cNvSpPr/>
          <p:nvPr/>
        </p:nvSpPr>
        <p:spPr>
          <a:xfrm>
            <a:off x="10122730" y="2429443"/>
            <a:ext cx="159052" cy="155448"/>
          </a:xfrm>
          <a:prstGeom prst="flowChartSummingJunction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C1F66D87-3587-42D4-A51D-32FDB8FC80DB}"/>
              </a:ext>
            </a:extLst>
          </p:cNvPr>
          <p:cNvCxnSpPr>
            <a:cxnSpLocks/>
            <a:endCxn id="158" idx="3"/>
          </p:cNvCxnSpPr>
          <p:nvPr/>
        </p:nvCxnSpPr>
        <p:spPr>
          <a:xfrm flipH="1">
            <a:off x="10146023" y="1237057"/>
            <a:ext cx="58075" cy="132506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D913D8B5-A89F-4134-A3A8-44DDE1F41090}"/>
              </a:ext>
            </a:extLst>
          </p:cNvPr>
          <p:cNvCxnSpPr>
            <a:cxnSpLocks/>
          </p:cNvCxnSpPr>
          <p:nvPr/>
        </p:nvCxnSpPr>
        <p:spPr>
          <a:xfrm>
            <a:off x="618695" y="3970463"/>
            <a:ext cx="4995344" cy="2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B05C2F97-C536-46F8-9000-C314BFF571B0}"/>
              </a:ext>
            </a:extLst>
          </p:cNvPr>
          <p:cNvCxnSpPr>
            <a:cxnSpLocks/>
          </p:cNvCxnSpPr>
          <p:nvPr/>
        </p:nvCxnSpPr>
        <p:spPr>
          <a:xfrm>
            <a:off x="542514" y="5329642"/>
            <a:ext cx="51477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ABCBA4D5-7033-4F55-8695-5AB2A98636A3}"/>
              </a:ext>
            </a:extLst>
          </p:cNvPr>
          <p:cNvSpPr/>
          <p:nvPr/>
        </p:nvSpPr>
        <p:spPr>
          <a:xfrm>
            <a:off x="1621845" y="394760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714542E9-167C-4475-B791-257E296F90B8}"/>
              </a:ext>
            </a:extLst>
          </p:cNvPr>
          <p:cNvSpPr/>
          <p:nvPr/>
        </p:nvSpPr>
        <p:spPr>
          <a:xfrm>
            <a:off x="2518449" y="395996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3DFE91EE-BF12-4749-9066-47B604805219}"/>
              </a:ext>
            </a:extLst>
          </p:cNvPr>
          <p:cNvSpPr/>
          <p:nvPr/>
        </p:nvSpPr>
        <p:spPr>
          <a:xfrm>
            <a:off x="3516774" y="398281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D21CE7-59FC-4DAD-A883-6BE876A5CCB3}"/>
              </a:ext>
            </a:extLst>
          </p:cNvPr>
          <p:cNvSpPr/>
          <p:nvPr/>
        </p:nvSpPr>
        <p:spPr>
          <a:xfrm>
            <a:off x="1640232" y="530678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5F1866F0-0463-475B-B489-5436469D9AB5}"/>
              </a:ext>
            </a:extLst>
          </p:cNvPr>
          <p:cNvSpPr/>
          <p:nvPr/>
        </p:nvSpPr>
        <p:spPr>
          <a:xfrm>
            <a:off x="3506896" y="529318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F10AD1F5-95EB-418C-8728-9224E7F6AFC9}"/>
              </a:ext>
            </a:extLst>
          </p:cNvPr>
          <p:cNvCxnSpPr>
            <a:cxnSpLocks/>
            <a:endCxn id="214" idx="4"/>
          </p:cNvCxnSpPr>
          <p:nvPr/>
        </p:nvCxnSpPr>
        <p:spPr>
          <a:xfrm>
            <a:off x="1681013" y="3966885"/>
            <a:ext cx="367" cy="1385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E51D8203-0B74-4740-9FE7-6F0F01E069DC}"/>
              </a:ext>
            </a:extLst>
          </p:cNvPr>
          <p:cNvCxnSpPr>
            <a:cxnSpLocks/>
          </p:cNvCxnSpPr>
          <p:nvPr/>
        </p:nvCxnSpPr>
        <p:spPr>
          <a:xfrm flipH="1">
            <a:off x="3549907" y="3976151"/>
            <a:ext cx="11889" cy="1362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>
            <a:extLst>
              <a:ext uri="{FF2B5EF4-FFF2-40B4-BE49-F238E27FC236}">
                <a16:creationId xmlns:a16="http://schemas.microsoft.com/office/drawing/2014/main" id="{A79FE9A0-4A2E-41CB-A890-1143A7C7425E}"/>
              </a:ext>
            </a:extLst>
          </p:cNvPr>
          <p:cNvSpPr/>
          <p:nvPr/>
        </p:nvSpPr>
        <p:spPr>
          <a:xfrm>
            <a:off x="2542360" y="53296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6044A166-97B6-4A50-BAC0-E44236AE72D6}"/>
                  </a:ext>
                </a:extLst>
              </p:cNvPr>
              <p:cNvSpPr txBox="1"/>
              <p:nvPr/>
            </p:nvSpPr>
            <p:spPr>
              <a:xfrm>
                <a:off x="4485198" y="3653924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6044A166-97B6-4A50-BAC0-E44236AE7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198" y="3653924"/>
                <a:ext cx="631818" cy="276999"/>
              </a:xfrm>
              <a:prstGeom prst="rect">
                <a:avLst/>
              </a:prstGeom>
              <a:blipFill>
                <a:blip r:embed="rId2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B465AF6F-599B-4AF2-9DCD-B87FE6602B34}"/>
                  </a:ext>
                </a:extLst>
              </p:cNvPr>
              <p:cNvSpPr txBox="1"/>
              <p:nvPr/>
            </p:nvSpPr>
            <p:spPr>
              <a:xfrm>
                <a:off x="4511829" y="5338908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B465AF6F-599B-4AF2-9DCD-B87FE6602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9" y="5338908"/>
                <a:ext cx="538096" cy="303096"/>
              </a:xfrm>
              <a:prstGeom prst="rect">
                <a:avLst/>
              </a:prstGeom>
              <a:blipFill>
                <a:blip r:embed="rId24"/>
                <a:stretch>
                  <a:fillRect l="-10227" r="-340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4" name="Oval 223">
            <a:extLst>
              <a:ext uri="{FF2B5EF4-FFF2-40B4-BE49-F238E27FC236}">
                <a16:creationId xmlns:a16="http://schemas.microsoft.com/office/drawing/2014/main" id="{F2F8093E-6E2B-42AC-91B5-7DCA14A365BC}"/>
              </a:ext>
            </a:extLst>
          </p:cNvPr>
          <p:cNvSpPr/>
          <p:nvPr/>
        </p:nvSpPr>
        <p:spPr>
          <a:xfrm>
            <a:off x="3053212" y="531604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1D128804-2CED-40EA-AD46-51C3903D197C}"/>
              </a:ext>
            </a:extLst>
          </p:cNvPr>
          <p:cNvSpPr/>
          <p:nvPr/>
        </p:nvSpPr>
        <p:spPr>
          <a:xfrm>
            <a:off x="4718811" y="397046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A4411BD8-3826-467A-B71F-B0F625515014}"/>
                  </a:ext>
                </a:extLst>
              </p:cNvPr>
              <p:cNvSpPr txBox="1"/>
              <p:nvPr/>
            </p:nvSpPr>
            <p:spPr>
              <a:xfrm>
                <a:off x="1411609" y="5425730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A4411BD8-3826-467A-B71F-B0F625515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609" y="5425730"/>
                <a:ext cx="277768" cy="276999"/>
              </a:xfrm>
              <a:prstGeom prst="rect">
                <a:avLst/>
              </a:prstGeom>
              <a:blipFill>
                <a:blip r:embed="rId25"/>
                <a:stretch>
                  <a:fillRect l="-22222" r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TextBox 226">
            <a:extLst>
              <a:ext uri="{FF2B5EF4-FFF2-40B4-BE49-F238E27FC236}">
                <a16:creationId xmlns:a16="http://schemas.microsoft.com/office/drawing/2014/main" id="{87DBD2A3-22AF-4DD1-BE17-D13BA7E33137}"/>
              </a:ext>
            </a:extLst>
          </p:cNvPr>
          <p:cNvSpPr txBox="1"/>
          <p:nvPr/>
        </p:nvSpPr>
        <p:spPr>
          <a:xfrm>
            <a:off x="2240583" y="5691047"/>
            <a:ext cx="1789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is not optimal!</a:t>
            </a: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49ADEE9-5D4C-46FD-A989-D1D6E600F449}"/>
              </a:ext>
            </a:extLst>
          </p:cNvPr>
          <p:cNvSpPr/>
          <p:nvPr/>
        </p:nvSpPr>
        <p:spPr>
          <a:xfrm>
            <a:off x="3025995" y="397060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2B77A82D-03F4-4443-A399-76AD7EB65D4E}"/>
              </a:ext>
            </a:extLst>
          </p:cNvPr>
          <p:cNvCxnSpPr>
            <a:cxnSpLocks/>
            <a:endCxn id="224" idx="0"/>
          </p:cNvCxnSpPr>
          <p:nvPr/>
        </p:nvCxnSpPr>
        <p:spPr>
          <a:xfrm>
            <a:off x="3059843" y="3966885"/>
            <a:ext cx="34517" cy="13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DAF0175-E94D-4D41-B5E8-3263FCEC1A4C}"/>
                  </a:ext>
                </a:extLst>
              </p:cNvPr>
              <p:cNvSpPr txBox="1"/>
              <p:nvPr/>
            </p:nvSpPr>
            <p:spPr>
              <a:xfrm>
                <a:off x="2446437" y="5388180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DAF0175-E94D-4D41-B5E8-3263FCEC1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437" y="5388180"/>
                <a:ext cx="283091" cy="276999"/>
              </a:xfrm>
              <a:prstGeom prst="rect">
                <a:avLst/>
              </a:prstGeom>
              <a:blipFill>
                <a:blip r:embed="rId26"/>
                <a:stretch>
                  <a:fillRect l="-21277" r="-638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2" name="Oval 231">
            <a:extLst>
              <a:ext uri="{FF2B5EF4-FFF2-40B4-BE49-F238E27FC236}">
                <a16:creationId xmlns:a16="http://schemas.microsoft.com/office/drawing/2014/main" id="{B33DF978-D560-4D93-B242-54AE00B45E37}"/>
              </a:ext>
            </a:extLst>
          </p:cNvPr>
          <p:cNvSpPr/>
          <p:nvPr/>
        </p:nvSpPr>
        <p:spPr>
          <a:xfrm>
            <a:off x="2054159" y="528392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2DFEF2E3-7FAB-44B3-BC64-C986FAA7BAB8}"/>
                  </a:ext>
                </a:extLst>
              </p:cNvPr>
              <p:cNvSpPr txBox="1"/>
              <p:nvPr/>
            </p:nvSpPr>
            <p:spPr>
              <a:xfrm>
                <a:off x="3520028" y="3660103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2DFEF2E3-7FAB-44B3-BC64-C986FAA7B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028" y="3660103"/>
                <a:ext cx="281423" cy="276999"/>
              </a:xfrm>
              <a:prstGeom prst="rect">
                <a:avLst/>
              </a:prstGeom>
              <a:blipFill>
                <a:blip r:embed="rId27"/>
                <a:stretch>
                  <a:fillRect l="-12766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9EACB168-BC61-4CF6-BDD7-96643EECA9BB}"/>
                  </a:ext>
                </a:extLst>
              </p:cNvPr>
              <p:cNvSpPr txBox="1"/>
              <p:nvPr/>
            </p:nvSpPr>
            <p:spPr>
              <a:xfrm>
                <a:off x="2944980" y="5386845"/>
                <a:ext cx="273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9EACB168-BC61-4CF6-BDD7-96643EECA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980" y="5386845"/>
                <a:ext cx="273215" cy="276999"/>
              </a:xfrm>
              <a:prstGeom prst="rect">
                <a:avLst/>
              </a:prstGeom>
              <a:blipFill>
                <a:blip r:embed="rId28"/>
                <a:stretch>
                  <a:fillRect l="-20000" r="-888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3D0B6684-CE21-4739-A65A-59802ED6F0C4}"/>
                  </a:ext>
                </a:extLst>
              </p:cNvPr>
              <p:cNvSpPr txBox="1"/>
              <p:nvPr/>
            </p:nvSpPr>
            <p:spPr>
              <a:xfrm>
                <a:off x="3428857" y="5368649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3D0B6684-CE21-4739-A65A-59802ED6F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857" y="5368649"/>
                <a:ext cx="283091" cy="276999"/>
              </a:xfrm>
              <a:prstGeom prst="rect">
                <a:avLst/>
              </a:prstGeom>
              <a:blipFill>
                <a:blip r:embed="rId29"/>
                <a:stretch>
                  <a:fillRect l="-21277" r="-638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Flowchart: Summing Junction 235">
            <a:extLst>
              <a:ext uri="{FF2B5EF4-FFF2-40B4-BE49-F238E27FC236}">
                <a16:creationId xmlns:a16="http://schemas.microsoft.com/office/drawing/2014/main" id="{0A4C52F6-259F-4FA5-92FF-9C1D650B5CEF}"/>
              </a:ext>
            </a:extLst>
          </p:cNvPr>
          <p:cNvSpPr/>
          <p:nvPr/>
        </p:nvSpPr>
        <p:spPr>
          <a:xfrm>
            <a:off x="4643598" y="5261183"/>
            <a:ext cx="159052" cy="155448"/>
          </a:xfrm>
          <a:prstGeom prst="flowChartSummingJunction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CC933AD7-AE2E-4AA4-8DFD-B9A5FB0A1CDB}"/>
                  </a:ext>
                </a:extLst>
              </p:cNvPr>
              <p:cNvSpPr txBox="1"/>
              <p:nvPr/>
            </p:nvSpPr>
            <p:spPr>
              <a:xfrm>
                <a:off x="1552526" y="360277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CC933AD7-AE2E-4AA4-8DFD-B9A5FB0A1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526" y="3602779"/>
                <a:ext cx="276101" cy="276999"/>
              </a:xfrm>
              <a:prstGeom prst="rect">
                <a:avLst/>
              </a:prstGeom>
              <a:blipFill>
                <a:blip r:embed="rId30"/>
                <a:stretch>
                  <a:fillRect l="-13333" r="-666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F50AE004-FA7C-4A1D-8C1E-62286A0661AD}"/>
                  </a:ext>
                </a:extLst>
              </p:cNvPr>
              <p:cNvSpPr txBox="1"/>
              <p:nvPr/>
            </p:nvSpPr>
            <p:spPr>
              <a:xfrm>
                <a:off x="2424368" y="3653846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F50AE004-FA7C-4A1D-8C1E-62286A066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368" y="3653846"/>
                <a:ext cx="281423" cy="276999"/>
              </a:xfrm>
              <a:prstGeom prst="rect">
                <a:avLst/>
              </a:prstGeom>
              <a:blipFill>
                <a:blip r:embed="rId31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6F9DAC83-DF5B-4150-B823-408C1C183F90}"/>
                  </a:ext>
                </a:extLst>
              </p:cNvPr>
              <p:cNvSpPr txBox="1"/>
              <p:nvPr/>
            </p:nvSpPr>
            <p:spPr>
              <a:xfrm>
                <a:off x="2953648" y="364672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6F9DAC83-DF5B-4150-B823-408C1C183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648" y="3646727"/>
                <a:ext cx="281423" cy="276999"/>
              </a:xfrm>
              <a:prstGeom prst="rect">
                <a:avLst/>
              </a:prstGeom>
              <a:blipFill>
                <a:blip r:embed="rId32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9CFD36F5-EE93-476B-8A41-5674EEE5335E}"/>
              </a:ext>
            </a:extLst>
          </p:cNvPr>
          <p:cNvCxnSpPr>
            <a:cxnSpLocks/>
          </p:cNvCxnSpPr>
          <p:nvPr/>
        </p:nvCxnSpPr>
        <p:spPr>
          <a:xfrm>
            <a:off x="6125992" y="4004161"/>
            <a:ext cx="4995344" cy="2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4EA51896-5842-4A87-934B-A11967DCAD46}"/>
              </a:ext>
            </a:extLst>
          </p:cNvPr>
          <p:cNvCxnSpPr>
            <a:cxnSpLocks/>
          </p:cNvCxnSpPr>
          <p:nvPr/>
        </p:nvCxnSpPr>
        <p:spPr>
          <a:xfrm>
            <a:off x="6049811" y="5363340"/>
            <a:ext cx="51477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Oval 248">
            <a:extLst>
              <a:ext uri="{FF2B5EF4-FFF2-40B4-BE49-F238E27FC236}">
                <a16:creationId xmlns:a16="http://schemas.microsoft.com/office/drawing/2014/main" id="{87399447-1B1E-4C8D-8923-338D7A9A056A}"/>
              </a:ext>
            </a:extLst>
          </p:cNvPr>
          <p:cNvSpPr/>
          <p:nvPr/>
        </p:nvSpPr>
        <p:spPr>
          <a:xfrm>
            <a:off x="7129142" y="398130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2DD3C83B-4132-40F4-924E-FCA88A74B6F1}"/>
              </a:ext>
            </a:extLst>
          </p:cNvPr>
          <p:cNvSpPr/>
          <p:nvPr/>
        </p:nvSpPr>
        <p:spPr>
          <a:xfrm>
            <a:off x="8025746" y="399365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CB940BF5-3256-4500-996D-C0D342A9B3B0}"/>
              </a:ext>
            </a:extLst>
          </p:cNvPr>
          <p:cNvSpPr/>
          <p:nvPr/>
        </p:nvSpPr>
        <p:spPr>
          <a:xfrm>
            <a:off x="9024071" y="401651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29FC0479-610C-4D85-B020-FDD005C32907}"/>
              </a:ext>
            </a:extLst>
          </p:cNvPr>
          <p:cNvSpPr/>
          <p:nvPr/>
        </p:nvSpPr>
        <p:spPr>
          <a:xfrm>
            <a:off x="7147529" y="534048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A608704B-FA1D-4FBD-9080-9A1ED8A10910}"/>
              </a:ext>
            </a:extLst>
          </p:cNvPr>
          <p:cNvSpPr/>
          <p:nvPr/>
        </p:nvSpPr>
        <p:spPr>
          <a:xfrm>
            <a:off x="9014193" y="53268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CCA69E1F-3970-4981-B805-C341BC6C1358}"/>
              </a:ext>
            </a:extLst>
          </p:cNvPr>
          <p:cNvCxnSpPr>
            <a:cxnSpLocks/>
            <a:endCxn id="252" idx="4"/>
          </p:cNvCxnSpPr>
          <p:nvPr/>
        </p:nvCxnSpPr>
        <p:spPr>
          <a:xfrm>
            <a:off x="7188310" y="4000583"/>
            <a:ext cx="367" cy="1385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E756BD2B-0D40-4479-BD8A-65D32B3671B9}"/>
              </a:ext>
            </a:extLst>
          </p:cNvPr>
          <p:cNvCxnSpPr>
            <a:cxnSpLocks/>
            <a:stCxn id="260" idx="2"/>
          </p:cNvCxnSpPr>
          <p:nvPr/>
        </p:nvCxnSpPr>
        <p:spPr>
          <a:xfrm flipH="1">
            <a:off x="9057204" y="4027020"/>
            <a:ext cx="1168904" cy="1345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6D831D68-44E5-45D8-97DD-AC7DEC9D3F67}"/>
              </a:ext>
            </a:extLst>
          </p:cNvPr>
          <p:cNvSpPr/>
          <p:nvPr/>
        </p:nvSpPr>
        <p:spPr>
          <a:xfrm>
            <a:off x="8049657" y="536333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00330EF-B97E-41EE-906B-8DFE630787A4}"/>
                  </a:ext>
                </a:extLst>
              </p:cNvPr>
              <p:cNvSpPr txBox="1"/>
              <p:nvPr/>
            </p:nvSpPr>
            <p:spPr>
              <a:xfrm>
                <a:off x="9992495" y="3687622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00330EF-B97E-41EE-906B-8DFE63078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495" y="3687622"/>
                <a:ext cx="631818" cy="276999"/>
              </a:xfrm>
              <a:prstGeom prst="rect">
                <a:avLst/>
              </a:prstGeom>
              <a:blipFill>
                <a:blip r:embed="rId3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AE5DA0-31F3-4023-9BED-96C50C8F87CB}"/>
                  </a:ext>
                </a:extLst>
              </p:cNvPr>
              <p:cNvSpPr txBox="1"/>
              <p:nvPr/>
            </p:nvSpPr>
            <p:spPr>
              <a:xfrm>
                <a:off x="10019126" y="5372606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AE5DA0-31F3-4023-9BED-96C50C8F8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126" y="5372606"/>
                <a:ext cx="538096" cy="303096"/>
              </a:xfrm>
              <a:prstGeom prst="rect">
                <a:avLst/>
              </a:prstGeom>
              <a:blipFill>
                <a:blip r:embed="rId34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9" name="Oval 258">
            <a:extLst>
              <a:ext uri="{FF2B5EF4-FFF2-40B4-BE49-F238E27FC236}">
                <a16:creationId xmlns:a16="http://schemas.microsoft.com/office/drawing/2014/main" id="{B7B6AFE1-B4EF-4CC6-B976-66FC14A3A7D7}"/>
              </a:ext>
            </a:extLst>
          </p:cNvPr>
          <p:cNvSpPr/>
          <p:nvPr/>
        </p:nvSpPr>
        <p:spPr>
          <a:xfrm>
            <a:off x="8560509" y="534974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2D7C17C5-D47C-4A64-A6A5-154F01883A81}"/>
              </a:ext>
            </a:extLst>
          </p:cNvPr>
          <p:cNvSpPr/>
          <p:nvPr/>
        </p:nvSpPr>
        <p:spPr>
          <a:xfrm>
            <a:off x="10226108" y="400416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A369025-3BF6-42CC-9B2F-30B2B296BF03}"/>
                  </a:ext>
                </a:extLst>
              </p:cNvPr>
              <p:cNvSpPr txBox="1"/>
              <p:nvPr/>
            </p:nvSpPr>
            <p:spPr>
              <a:xfrm>
                <a:off x="6918906" y="5459428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A369025-3BF6-42CC-9B2F-30B2B296B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06" y="5459428"/>
                <a:ext cx="277768" cy="276999"/>
              </a:xfrm>
              <a:prstGeom prst="rect">
                <a:avLst/>
              </a:prstGeom>
              <a:blipFill>
                <a:blip r:embed="rId35"/>
                <a:stretch>
                  <a:fillRect l="-21739" r="-434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TextBox 261">
            <a:extLst>
              <a:ext uri="{FF2B5EF4-FFF2-40B4-BE49-F238E27FC236}">
                <a16:creationId xmlns:a16="http://schemas.microsoft.com/office/drawing/2014/main" id="{F6C1BCB6-0F77-47C5-B395-ECD9739AA1D5}"/>
              </a:ext>
            </a:extLst>
          </p:cNvPr>
          <p:cNvSpPr txBox="1"/>
          <p:nvPr/>
        </p:nvSpPr>
        <p:spPr>
          <a:xfrm>
            <a:off x="8161568" y="5676764"/>
            <a:ext cx="1789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is not optimal!</a:t>
            </a: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80DE3405-67D8-4BD3-8068-B614EC7D4D8A}"/>
              </a:ext>
            </a:extLst>
          </p:cNvPr>
          <p:cNvSpPr/>
          <p:nvPr/>
        </p:nvSpPr>
        <p:spPr>
          <a:xfrm>
            <a:off x="8533292" y="40043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77532E4A-B642-4D00-8B99-016954DC0904}"/>
              </a:ext>
            </a:extLst>
          </p:cNvPr>
          <p:cNvCxnSpPr>
            <a:cxnSpLocks/>
            <a:endCxn id="259" idx="0"/>
          </p:cNvCxnSpPr>
          <p:nvPr/>
        </p:nvCxnSpPr>
        <p:spPr>
          <a:xfrm>
            <a:off x="8567140" y="4000583"/>
            <a:ext cx="34517" cy="13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41C37C56-14C5-4347-B31E-7AA7A65050DC}"/>
                  </a:ext>
                </a:extLst>
              </p:cNvPr>
              <p:cNvSpPr txBox="1"/>
              <p:nvPr/>
            </p:nvSpPr>
            <p:spPr>
              <a:xfrm>
                <a:off x="7953734" y="5421878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41C37C56-14C5-4347-B31E-7AA7A6505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734" y="5421878"/>
                <a:ext cx="283091" cy="276999"/>
              </a:xfrm>
              <a:prstGeom prst="rect">
                <a:avLst/>
              </a:prstGeom>
              <a:blipFill>
                <a:blip r:embed="rId36"/>
                <a:stretch>
                  <a:fillRect l="-21739" r="-652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" name="Oval 265">
            <a:extLst>
              <a:ext uri="{FF2B5EF4-FFF2-40B4-BE49-F238E27FC236}">
                <a16:creationId xmlns:a16="http://schemas.microsoft.com/office/drawing/2014/main" id="{7D21F0F8-2B7C-410F-AF4F-1A11DE600B53}"/>
              </a:ext>
            </a:extLst>
          </p:cNvPr>
          <p:cNvSpPr/>
          <p:nvPr/>
        </p:nvSpPr>
        <p:spPr>
          <a:xfrm>
            <a:off x="7561212" y="532688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6F658509-A8AD-477B-84E5-C2D881881D7A}"/>
                  </a:ext>
                </a:extLst>
              </p:cNvPr>
              <p:cNvSpPr txBox="1"/>
              <p:nvPr/>
            </p:nvSpPr>
            <p:spPr>
              <a:xfrm>
                <a:off x="9027325" y="3693801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6F658509-A8AD-477B-84E5-C2D881881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325" y="3693801"/>
                <a:ext cx="281423" cy="276999"/>
              </a:xfrm>
              <a:prstGeom prst="rect">
                <a:avLst/>
              </a:prstGeom>
              <a:blipFill>
                <a:blip r:embed="rId37"/>
                <a:stretch>
                  <a:fillRect l="-13043" r="-65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A53C40CB-7E2F-4C6D-B06B-48A5BDB63502}"/>
                  </a:ext>
                </a:extLst>
              </p:cNvPr>
              <p:cNvSpPr txBox="1"/>
              <p:nvPr/>
            </p:nvSpPr>
            <p:spPr>
              <a:xfrm>
                <a:off x="8452277" y="5420543"/>
                <a:ext cx="273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A53C40CB-7E2F-4C6D-B06B-48A5BDB63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277" y="5420543"/>
                <a:ext cx="273215" cy="276999"/>
              </a:xfrm>
              <a:prstGeom prst="rect">
                <a:avLst/>
              </a:prstGeom>
              <a:blipFill>
                <a:blip r:embed="rId38"/>
                <a:stretch>
                  <a:fillRect l="-20455" r="-909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69AEE232-2792-4807-9488-4B29958F9825}"/>
                  </a:ext>
                </a:extLst>
              </p:cNvPr>
              <p:cNvSpPr txBox="1"/>
              <p:nvPr/>
            </p:nvSpPr>
            <p:spPr>
              <a:xfrm>
                <a:off x="8936154" y="5402347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69AEE232-2792-4807-9488-4B29958F9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54" y="5402347"/>
                <a:ext cx="283091" cy="276999"/>
              </a:xfrm>
              <a:prstGeom prst="rect">
                <a:avLst/>
              </a:prstGeom>
              <a:blipFill>
                <a:blip r:embed="rId39"/>
                <a:stretch>
                  <a:fillRect l="-21739" r="-8696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Flowchart: Summing Junction 269">
            <a:extLst>
              <a:ext uri="{FF2B5EF4-FFF2-40B4-BE49-F238E27FC236}">
                <a16:creationId xmlns:a16="http://schemas.microsoft.com/office/drawing/2014/main" id="{2FD8CE3E-580B-4669-BEC3-8D88E9F6CB61}"/>
              </a:ext>
            </a:extLst>
          </p:cNvPr>
          <p:cNvSpPr/>
          <p:nvPr/>
        </p:nvSpPr>
        <p:spPr>
          <a:xfrm>
            <a:off x="10150895" y="5294881"/>
            <a:ext cx="159052" cy="155448"/>
          </a:xfrm>
          <a:prstGeom prst="flowChartSummingJunction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227197F4-8633-4EDC-B634-9BC700070737}"/>
                  </a:ext>
                </a:extLst>
              </p:cNvPr>
              <p:cNvSpPr txBox="1"/>
              <p:nvPr/>
            </p:nvSpPr>
            <p:spPr>
              <a:xfrm>
                <a:off x="7059823" y="3636477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227197F4-8633-4EDC-B634-9BC700070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823" y="3636477"/>
                <a:ext cx="276101" cy="276999"/>
              </a:xfrm>
              <a:prstGeom prst="rect">
                <a:avLst/>
              </a:prstGeom>
              <a:blipFill>
                <a:blip r:embed="rId40"/>
                <a:stretch>
                  <a:fillRect l="-13333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82C0F8D6-72DA-4B4C-9EA3-2CD94997833B}"/>
                  </a:ext>
                </a:extLst>
              </p:cNvPr>
              <p:cNvSpPr txBox="1"/>
              <p:nvPr/>
            </p:nvSpPr>
            <p:spPr>
              <a:xfrm>
                <a:off x="7931665" y="3687544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82C0F8D6-72DA-4B4C-9EA3-2CD949978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665" y="3687544"/>
                <a:ext cx="281423" cy="276999"/>
              </a:xfrm>
              <a:prstGeom prst="rect">
                <a:avLst/>
              </a:prstGeom>
              <a:blipFill>
                <a:blip r:embed="rId41"/>
                <a:stretch>
                  <a:fillRect l="-13043" r="-869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04B74881-5297-40A8-BD73-F64F27283973}"/>
                  </a:ext>
                </a:extLst>
              </p:cNvPr>
              <p:cNvSpPr txBox="1"/>
              <p:nvPr/>
            </p:nvSpPr>
            <p:spPr>
              <a:xfrm>
                <a:off x="8460945" y="368042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04B74881-5297-40A8-BD73-F64F27283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945" y="3680425"/>
                <a:ext cx="281423" cy="276999"/>
              </a:xfrm>
              <a:prstGeom prst="rect">
                <a:avLst/>
              </a:prstGeom>
              <a:blipFill>
                <a:blip r:embed="rId42"/>
                <a:stretch>
                  <a:fillRect l="-13043" r="-65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52BA97-4EA4-4629-A3EE-BC8615CD770D}"/>
                  </a:ext>
                </a:extLst>
              </p:cNvPr>
              <p:cNvSpPr txBox="1"/>
              <p:nvPr/>
            </p:nvSpPr>
            <p:spPr>
              <a:xfrm>
                <a:off x="450751" y="6100612"/>
                <a:ext cx="7422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dirty="0"/>
                  <a:t> destroys two (or more) points,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, it is not optimal,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dirty="0"/>
                  <a:t> destroys two (or more) points,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dirty="0"/>
                  <a:t>, it is not optimal, …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52BA97-4EA4-4629-A3EE-BC8615CD7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51" y="6100612"/>
                <a:ext cx="7422994" cy="646331"/>
              </a:xfrm>
              <a:prstGeom prst="rect">
                <a:avLst/>
              </a:prstGeom>
              <a:blipFill>
                <a:blip r:embed="rId43"/>
                <a:stretch>
                  <a:fillRect l="-73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155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5220-290E-4F8C-BD9C-9D3946387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99095" cy="718608"/>
          </a:xfrm>
        </p:spPr>
        <p:txBody>
          <a:bodyPr/>
          <a:lstStyle/>
          <a:p>
            <a:r>
              <a:rPr lang="en-US" dirty="0"/>
              <a:t>Background: Kantorovich formulation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1C0C0-D91F-422E-AE49-88D02DD153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80496"/>
                <a:ext cx="10151077" cy="23864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Given Polish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600" dirty="0"/>
                  <a:t> (e.g.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600" dirty="0"/>
                  <a:t>),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sz="1600" dirty="0"/>
                  <a:t>. The </a:t>
                </a:r>
                <a:r>
                  <a:rPr lang="en-US" sz="1600" b="1" dirty="0"/>
                  <a:t>Kantorovich formulation</a:t>
                </a:r>
                <a:r>
                  <a:rPr lang="en-US" sz="1600" dirty="0"/>
                  <a:t> is defined as:</a:t>
                </a:r>
                <a:r>
                  <a:rPr lang="en-US" sz="1600" b="1" dirty="0"/>
                  <a:t> </a:t>
                </a:r>
                <a:br>
                  <a:rPr lang="en-US" sz="16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1600" dirty="0"/>
              </a:p>
              <a:p>
                <a:pPr marL="0" indent="0" algn="just">
                  <a:buNone/>
                </a:pPr>
                <a:r>
                  <a:rPr lang="en-US" sz="1600" dirty="0"/>
                  <a:t> where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1600" dirty="0"/>
                  <a:t>; </a:t>
                </a:r>
              </a:p>
              <a:p>
                <a:pPr marL="0" indent="0" algn="just">
                  <a:buNone/>
                </a:pPr>
                <a:r>
                  <a:rPr lang="en-US" sz="1600" dirty="0"/>
                  <a:t>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1600" dirty="0"/>
                  <a:t> is </a:t>
                </a:r>
                <a:r>
                  <a:rPr lang="en-US" sz="1600" dirty="0" err="1"/>
                  <a:t>l.s.c</a:t>
                </a:r>
                <a:r>
                  <a:rPr lang="en-US" sz="1600" dirty="0"/>
                  <a:t>. </a:t>
                </a:r>
              </a:p>
              <a:p>
                <a:pPr marL="0" indent="0" algn="just">
                  <a:buNone/>
                </a:pPr>
                <a:endParaRPr lang="en-US" sz="1600" dirty="0"/>
              </a:p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/>
                                </m:d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600" dirty="0"/>
                  <a:t> is a compact set (thus the minimizer exists).           </a:t>
                </a:r>
              </a:p>
              <a:p>
                <a:pPr lvl="1"/>
                <a:endParaRPr lang="en-US" sz="1600" dirty="0"/>
              </a:p>
              <a:p>
                <a:pPr marL="457200" lvl="1" indent="0">
                  <a:buNone/>
                </a:pPr>
                <a:endParaRPr lang="en-US" sz="160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1C0C0-D91F-422E-AE49-88D02DD153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80496"/>
                <a:ext cx="10151077" cy="2386488"/>
              </a:xfrm>
              <a:blipFill>
                <a:blip r:embed="rId2"/>
                <a:stretch>
                  <a:fillRect l="-250" t="-34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DB222-6E3D-4B83-9ED8-FB5A4166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97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28" y="110728"/>
            <a:ext cx="6220968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48578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470191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stCxn id="8" idx="3"/>
            <a:endCxn id="31" idx="4"/>
          </p:cNvCxnSpPr>
          <p:nvPr/>
        </p:nvCxnSpPr>
        <p:spPr>
          <a:xfrm>
            <a:off x="2512348" y="1983405"/>
            <a:ext cx="80961" cy="3184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2292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22927" cy="302199"/>
              </a:xfrm>
              <a:prstGeom prst="rect">
                <a:avLst/>
              </a:prstGeom>
              <a:blipFill>
                <a:blip r:embed="rId3"/>
                <a:stretch>
                  <a:fillRect l="-8824" r="-196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52161" y="512263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701602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𝑎𝑐𝑡𝑖𝑣𝑒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701602" cy="304186"/>
              </a:xfrm>
              <a:prstGeom prst="rect">
                <a:avLst/>
              </a:prstGeom>
              <a:blipFill>
                <a:blip r:embed="rId4"/>
                <a:stretch>
                  <a:fillRect l="-7826" r="-173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8923662" y="1500487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62" y="1500487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36733" y="1520002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6733" y="1520002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34A7B7D-DC38-405E-8637-D641FA863A85}"/>
              </a:ext>
            </a:extLst>
          </p:cNvPr>
          <p:cNvCxnSpPr>
            <a:stCxn id="16" idx="4"/>
            <a:endCxn id="62" idx="5"/>
          </p:cNvCxnSpPr>
          <p:nvPr/>
        </p:nvCxnSpPr>
        <p:spPr>
          <a:xfrm>
            <a:off x="9471717" y="2016306"/>
            <a:ext cx="1471071" cy="313658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693973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𝑎𝑐𝑡𝑖𝑣𝑒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693973" cy="304186"/>
              </a:xfrm>
              <a:prstGeom prst="rect">
                <a:avLst/>
              </a:prstGeom>
              <a:blipFill>
                <a:blip r:embed="rId8"/>
                <a:stretch>
                  <a:fillRect l="-4386" r="-1754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2706202-3B9C-42AC-8174-C8A75138F835}"/>
              </a:ext>
            </a:extLst>
          </p:cNvPr>
          <p:cNvSpPr/>
          <p:nvPr/>
        </p:nvSpPr>
        <p:spPr>
          <a:xfrm>
            <a:off x="1023449" y="657332"/>
            <a:ext cx="9513616" cy="5769794"/>
          </a:xfrm>
          <a:custGeom>
            <a:avLst/>
            <a:gdLst>
              <a:gd name="connsiteX0" fmla="*/ 4673420 w 9505366"/>
              <a:gd name="connsiteY0" fmla="*/ 31514 h 5636716"/>
              <a:gd name="connsiteX1" fmla="*/ 403172 w 9505366"/>
              <a:gd name="connsiteY1" fmla="*/ 680738 h 5636716"/>
              <a:gd name="connsiteX2" fmla="*/ 293444 w 9505366"/>
              <a:gd name="connsiteY2" fmla="*/ 4082306 h 5636716"/>
              <a:gd name="connsiteX3" fmla="*/ 1418156 w 9505366"/>
              <a:gd name="connsiteY3" fmla="*/ 5399042 h 5636716"/>
              <a:gd name="connsiteX4" fmla="*/ 8824796 w 9505366"/>
              <a:gd name="connsiteY4" fmla="*/ 5207018 h 5636716"/>
              <a:gd name="connsiteX5" fmla="*/ 8705924 w 9505366"/>
              <a:gd name="connsiteY5" fmla="*/ 1211090 h 5636716"/>
              <a:gd name="connsiteX6" fmla="*/ 4673420 w 9505366"/>
              <a:gd name="connsiteY6" fmla="*/ 31514 h 563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05366" h="5636716">
                <a:moveTo>
                  <a:pt x="4673420" y="31514"/>
                </a:moveTo>
                <a:cubicBezTo>
                  <a:pt x="3289628" y="-56878"/>
                  <a:pt x="1133168" y="5606"/>
                  <a:pt x="403172" y="680738"/>
                </a:cubicBezTo>
                <a:cubicBezTo>
                  <a:pt x="-326824" y="1355870"/>
                  <a:pt x="124280" y="3295922"/>
                  <a:pt x="293444" y="4082306"/>
                </a:cubicBezTo>
                <a:cubicBezTo>
                  <a:pt x="462608" y="4868690"/>
                  <a:pt x="-3736" y="5211590"/>
                  <a:pt x="1418156" y="5399042"/>
                </a:cubicBezTo>
                <a:cubicBezTo>
                  <a:pt x="2840048" y="5586494"/>
                  <a:pt x="7610168" y="5905010"/>
                  <a:pt x="8824796" y="5207018"/>
                </a:cubicBezTo>
                <a:cubicBezTo>
                  <a:pt x="10039424" y="4509026"/>
                  <a:pt x="9391724" y="2073674"/>
                  <a:pt x="8705924" y="1211090"/>
                </a:cubicBezTo>
                <a:cubicBezTo>
                  <a:pt x="8020124" y="348506"/>
                  <a:pt x="6057212" y="119906"/>
                  <a:pt x="4673420" y="31514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D81A9DF-D83B-4424-8C3B-74056A78F226}"/>
              </a:ext>
            </a:extLst>
          </p:cNvPr>
          <p:cNvCxnSpPr>
            <a:cxnSpLocks/>
          </p:cNvCxnSpPr>
          <p:nvPr/>
        </p:nvCxnSpPr>
        <p:spPr>
          <a:xfrm flipV="1">
            <a:off x="8923662" y="686373"/>
            <a:ext cx="783257" cy="57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7725483" y="182092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483" y="182092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122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stCxn id="70" idx="4"/>
            <a:endCxn id="71" idx="0"/>
          </p:cNvCxnSpPr>
          <p:nvPr/>
        </p:nvCxnSpPr>
        <p:spPr>
          <a:xfrm flipH="1">
            <a:off x="6490715" y="2024390"/>
            <a:ext cx="164592" cy="306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endCxn id="72" idx="5"/>
          </p:cNvCxnSpPr>
          <p:nvPr/>
        </p:nvCxnSpPr>
        <p:spPr>
          <a:xfrm>
            <a:off x="7650625" y="1996797"/>
            <a:ext cx="103954" cy="316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endCxn id="56" idx="7"/>
          </p:cNvCxnSpPr>
          <p:nvPr/>
        </p:nvCxnSpPr>
        <p:spPr>
          <a:xfrm>
            <a:off x="8658876" y="1986752"/>
            <a:ext cx="966848" cy="3140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571883" y="120337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789843" y="1307695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1530782" y="5715322"/>
                <a:ext cx="2388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782" y="5715322"/>
                <a:ext cx="2388603" cy="369332"/>
              </a:xfrm>
              <a:prstGeom prst="rect">
                <a:avLst/>
              </a:prstGeom>
              <a:blipFill>
                <a:blip r:embed="rId10"/>
                <a:stretch>
                  <a:fillRect l="-204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1A5FA04-AA20-42C5-B716-9D318BE2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40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94A48E-BEC4-3C38-69B1-308943B86A0B}"/>
              </a:ext>
            </a:extLst>
          </p:cNvPr>
          <p:cNvGrpSpPr/>
          <p:nvPr/>
        </p:nvGrpSpPr>
        <p:grpSpPr>
          <a:xfrm>
            <a:off x="4783849" y="1190287"/>
            <a:ext cx="69840" cy="129240"/>
            <a:chOff x="4783849" y="1190287"/>
            <a:chExt cx="6984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1E1026D-7546-3B38-B8CB-37AD5ABBF9A1}"/>
                    </a:ext>
                  </a:extLst>
                </p14:cNvPr>
                <p14:cNvContentPartPr/>
                <p14:nvPr/>
              </p14:nvContentPartPr>
              <p14:xfrm>
                <a:off x="4783849" y="1209727"/>
                <a:ext cx="62640" cy="109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1E1026D-7546-3B38-B8CB-37AD5ABBF9A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74849" y="1200727"/>
                  <a:ext cx="80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0993BF2-6593-335B-8927-D57D897182BD}"/>
                    </a:ext>
                  </a:extLst>
                </p14:cNvPr>
                <p14:cNvContentPartPr/>
                <p14:nvPr/>
              </p14:nvContentPartPr>
              <p14:xfrm>
                <a:off x="4819849" y="1190287"/>
                <a:ext cx="33840" cy="32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0993BF2-6593-335B-8927-D57D897182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10849" y="1181647"/>
                  <a:ext cx="51480" cy="4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ACD5A6D-0107-99F0-B127-25AA5306D6FD}"/>
                  </a:ext>
                </a:extLst>
              </p14:cNvPr>
              <p14:cNvContentPartPr/>
              <p14:nvPr/>
            </p14:nvContentPartPr>
            <p14:xfrm>
              <a:off x="2614129" y="1525447"/>
              <a:ext cx="1545480" cy="24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ACD5A6D-0107-99F0-B127-25AA5306D6F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05489" y="1516447"/>
                <a:ext cx="15631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3109B4F-1BF9-E0B1-F30D-FC0201FD07C7}"/>
                  </a:ext>
                </a:extLst>
              </p14:cNvPr>
              <p14:cNvContentPartPr/>
              <p14:nvPr/>
            </p14:nvContentPartPr>
            <p14:xfrm>
              <a:off x="6914329" y="1585567"/>
              <a:ext cx="1075320" cy="40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3109B4F-1BF9-E0B1-F30D-FC0201FD07C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05689" y="1576567"/>
                <a:ext cx="10929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814931-5876-8BE5-502F-F9E3171B03BB}"/>
                  </a:ext>
                </a:extLst>
              </p14:cNvPr>
              <p14:cNvContentPartPr/>
              <p14:nvPr/>
            </p14:nvContentPartPr>
            <p14:xfrm>
              <a:off x="5502049" y="5511367"/>
              <a:ext cx="713880" cy="78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814931-5876-8BE5-502F-F9E3171B03B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493409" y="5502727"/>
                <a:ext cx="73152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6FB773D-6F7F-E199-97F0-275E3B0212C7}"/>
              </a:ext>
            </a:extLst>
          </p:cNvPr>
          <p:cNvGrpSpPr/>
          <p:nvPr/>
        </p:nvGrpSpPr>
        <p:grpSpPr>
          <a:xfrm>
            <a:off x="9573649" y="5320927"/>
            <a:ext cx="403200" cy="262440"/>
            <a:chOff x="9573649" y="5320927"/>
            <a:chExt cx="40320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2A9495E-D485-9226-7BD3-51051998430B}"/>
                    </a:ext>
                  </a:extLst>
                </p14:cNvPr>
                <p14:cNvContentPartPr/>
                <p14:nvPr/>
              </p14:nvContentPartPr>
              <p14:xfrm>
                <a:off x="9576889" y="5320927"/>
                <a:ext cx="9000" cy="13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2A9495E-D485-9226-7BD3-51051998430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68249" y="5312287"/>
                  <a:ext cx="26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08BA69C-817B-74E8-D3F9-BCB56709C422}"/>
                    </a:ext>
                  </a:extLst>
                </p14:cNvPr>
                <p14:cNvContentPartPr/>
                <p14:nvPr/>
              </p14:nvContentPartPr>
              <p14:xfrm>
                <a:off x="9573649" y="5370967"/>
                <a:ext cx="24120" cy="84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08BA69C-817B-74E8-D3F9-BCB56709C42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64649" y="5362327"/>
                  <a:ext cx="417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4CB50E5-232A-9984-6E89-8E74269462BF}"/>
                    </a:ext>
                  </a:extLst>
                </p14:cNvPr>
                <p14:cNvContentPartPr/>
                <p14:nvPr/>
              </p14:nvContentPartPr>
              <p14:xfrm>
                <a:off x="9678409" y="5403367"/>
                <a:ext cx="1800" cy="8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4CB50E5-232A-9984-6E89-8E74269462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69769" y="5394367"/>
                  <a:ext cx="194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16466FC-48F2-0F3D-0B18-D4C941A9AAA8}"/>
                    </a:ext>
                  </a:extLst>
                </p14:cNvPr>
                <p14:cNvContentPartPr/>
                <p14:nvPr/>
              </p14:nvContentPartPr>
              <p14:xfrm>
                <a:off x="9673729" y="5388607"/>
                <a:ext cx="6840" cy="6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16466FC-48F2-0F3D-0B18-D4C941A9AAA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664729" y="5379607"/>
                  <a:ext cx="24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E0EE1D5-F46C-4405-1079-9959E8D2C87F}"/>
                    </a:ext>
                  </a:extLst>
                </p14:cNvPr>
                <p14:cNvContentPartPr/>
                <p14:nvPr/>
              </p14:nvContentPartPr>
              <p14:xfrm>
                <a:off x="9653569" y="5399407"/>
                <a:ext cx="28440" cy="74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E0EE1D5-F46C-4405-1079-9959E8D2C87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644569" y="5390767"/>
                  <a:ext cx="460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6D8368-15E1-7ADD-33B6-D3D654DF9BF5}"/>
                    </a:ext>
                  </a:extLst>
                </p14:cNvPr>
                <p14:cNvContentPartPr/>
                <p14:nvPr/>
              </p14:nvContentPartPr>
              <p14:xfrm>
                <a:off x="9665089" y="5396527"/>
                <a:ext cx="28080" cy="68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6D8368-15E1-7ADD-33B6-D3D654DF9BF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656449" y="5387527"/>
                  <a:ext cx="457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83915F5-07A1-630E-DEFB-5B7C4E3453BF}"/>
                    </a:ext>
                  </a:extLst>
                </p14:cNvPr>
                <p14:cNvContentPartPr/>
                <p14:nvPr/>
              </p14:nvContentPartPr>
              <p14:xfrm>
                <a:off x="9721969" y="5429287"/>
                <a:ext cx="28080" cy="32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3915F5-07A1-630E-DEFB-5B7C4E3453B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713329" y="5420647"/>
                  <a:ext cx="45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22B0F55-E0EE-1330-4513-50E4F229FCFF}"/>
                    </a:ext>
                  </a:extLst>
                </p14:cNvPr>
                <p14:cNvContentPartPr/>
                <p14:nvPr/>
              </p14:nvContentPartPr>
              <p14:xfrm>
                <a:off x="9779929" y="5416327"/>
                <a:ext cx="32400" cy="58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22B0F55-E0EE-1330-4513-50E4F229FCF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770929" y="5407327"/>
                  <a:ext cx="500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3BCA7A2-7D5D-7CC1-2980-C3F24FD56B5B}"/>
                    </a:ext>
                  </a:extLst>
                </p14:cNvPr>
                <p14:cNvContentPartPr/>
                <p14:nvPr/>
              </p14:nvContentPartPr>
              <p14:xfrm>
                <a:off x="9815929" y="5455567"/>
                <a:ext cx="33480" cy="1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3BCA7A2-7D5D-7CC1-2980-C3F24FD56B5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807289" y="5446567"/>
                  <a:ext cx="511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BC90017-7033-356A-DB15-64A49D2CFB4A}"/>
                    </a:ext>
                  </a:extLst>
                </p14:cNvPr>
                <p14:cNvContentPartPr/>
                <p14:nvPr/>
              </p14:nvContentPartPr>
              <p14:xfrm>
                <a:off x="9835009" y="5431447"/>
                <a:ext cx="14400" cy="61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BC90017-7033-356A-DB15-64A49D2CFB4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826369" y="5422807"/>
                  <a:ext cx="32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7369755-318D-346B-34E6-63C109EA01D3}"/>
                    </a:ext>
                  </a:extLst>
                </p14:cNvPr>
                <p14:cNvContentPartPr/>
                <p14:nvPr/>
              </p14:nvContentPartPr>
              <p14:xfrm>
                <a:off x="9885049" y="5435047"/>
                <a:ext cx="65160" cy="1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7369755-318D-346B-34E6-63C109EA01D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876409" y="5426407"/>
                  <a:ext cx="828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0FE38A5-92F4-4494-8CE3-984604CA9539}"/>
                    </a:ext>
                  </a:extLst>
                </p14:cNvPr>
                <p14:cNvContentPartPr/>
                <p14:nvPr/>
              </p14:nvContentPartPr>
              <p14:xfrm>
                <a:off x="9955609" y="5376007"/>
                <a:ext cx="21240" cy="207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0FE38A5-92F4-4494-8CE3-984604CA953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946969" y="5367007"/>
                  <a:ext cx="38880" cy="22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5DB159B-613E-D890-7ADA-BCE297C7D56C}"/>
                  </a:ext>
                </a:extLst>
              </p14:cNvPr>
              <p14:cNvContentPartPr/>
              <p14:nvPr/>
            </p14:nvContentPartPr>
            <p14:xfrm>
              <a:off x="6471889" y="1923967"/>
              <a:ext cx="326520" cy="1260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5DB159B-613E-D890-7ADA-BCE297C7D56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462889" y="1915327"/>
                <a:ext cx="3441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15570B2-C360-D364-B163-D4871984DD49}"/>
                  </a:ext>
                </a:extLst>
              </p14:cNvPr>
              <p14:cNvContentPartPr/>
              <p14:nvPr/>
            </p14:nvContentPartPr>
            <p14:xfrm>
              <a:off x="6566569" y="2102887"/>
              <a:ext cx="174960" cy="4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15570B2-C360-D364-B163-D4871984DD4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557929" y="2093887"/>
                <a:ext cx="1926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860204D-C7DC-8C82-E4CC-0CE3059C3BF2}"/>
                  </a:ext>
                </a:extLst>
              </p14:cNvPr>
              <p14:cNvContentPartPr/>
              <p14:nvPr/>
            </p14:nvContentPartPr>
            <p14:xfrm>
              <a:off x="6435169" y="1812367"/>
              <a:ext cx="659520" cy="90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860204D-C7DC-8C82-E4CC-0CE3059C3BF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426169" y="1803367"/>
                <a:ext cx="67716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88E34AF9-4B0A-28A7-2A5B-D359DFBF2A1D}"/>
              </a:ext>
            </a:extLst>
          </p:cNvPr>
          <p:cNvGrpSpPr/>
          <p:nvPr/>
        </p:nvGrpSpPr>
        <p:grpSpPr>
          <a:xfrm>
            <a:off x="5999569" y="226567"/>
            <a:ext cx="957600" cy="576360"/>
            <a:chOff x="5999569" y="226567"/>
            <a:chExt cx="957600" cy="57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70CE7E4-3AD7-76D7-ABAA-3FA8098E07AF}"/>
                    </a:ext>
                  </a:extLst>
                </p14:cNvPr>
                <p14:cNvContentPartPr/>
                <p14:nvPr/>
              </p14:nvContentPartPr>
              <p14:xfrm>
                <a:off x="5999569" y="802567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70CE7E4-3AD7-76D7-ABAA-3FA8098E07A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990569" y="7939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4B792F8-4D69-4046-5EED-2D6D4D3CBFD8}"/>
                    </a:ext>
                  </a:extLst>
                </p14:cNvPr>
                <p14:cNvContentPartPr/>
                <p14:nvPr/>
              </p14:nvContentPartPr>
              <p14:xfrm>
                <a:off x="6174889" y="343207"/>
                <a:ext cx="310680" cy="433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4B792F8-4D69-4046-5EED-2D6D4D3CBFD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165889" y="334207"/>
                  <a:ext cx="32832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5899085-09F8-228A-32C6-DAB5530B3A0F}"/>
                    </a:ext>
                  </a:extLst>
                </p14:cNvPr>
                <p14:cNvContentPartPr/>
                <p14:nvPr/>
              </p14:nvContentPartPr>
              <p14:xfrm>
                <a:off x="6435169" y="228367"/>
                <a:ext cx="202680" cy="113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5899085-09F8-228A-32C6-DAB5530B3A0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426169" y="219727"/>
                  <a:ext cx="220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26462A6-AA14-A9EA-460E-4FE5D787A916}"/>
                    </a:ext>
                  </a:extLst>
                </p14:cNvPr>
                <p14:cNvContentPartPr/>
                <p14:nvPr/>
              </p14:nvContentPartPr>
              <p14:xfrm>
                <a:off x="6655489" y="226567"/>
                <a:ext cx="73440" cy="120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26462A6-AA14-A9EA-460E-4FE5D787A91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646849" y="217567"/>
                  <a:ext cx="910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53BAA43-CD61-3C17-A305-9754CCD43BD1}"/>
                    </a:ext>
                  </a:extLst>
                </p14:cNvPr>
                <p14:cNvContentPartPr/>
                <p14:nvPr/>
              </p14:nvContentPartPr>
              <p14:xfrm>
                <a:off x="6736489" y="306847"/>
                <a:ext cx="74160" cy="6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53BAA43-CD61-3C17-A305-9754CCD43BD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727849" y="298207"/>
                  <a:ext cx="91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ED3A70-817B-1057-AA7B-F7223F3F5593}"/>
                    </a:ext>
                  </a:extLst>
                </p14:cNvPr>
                <p14:cNvContentPartPr/>
                <p14:nvPr/>
              </p14:nvContentPartPr>
              <p14:xfrm>
                <a:off x="6835129" y="248887"/>
                <a:ext cx="29880" cy="108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ED3A70-817B-1057-AA7B-F7223F3F559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826489" y="240247"/>
                  <a:ext cx="47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E4EB559-6D73-A745-AB51-1FADA3163091}"/>
                    </a:ext>
                  </a:extLst>
                </p14:cNvPr>
                <p14:cNvContentPartPr/>
                <p14:nvPr/>
              </p14:nvContentPartPr>
              <p14:xfrm>
                <a:off x="6857449" y="234487"/>
                <a:ext cx="99720" cy="223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E4EB559-6D73-A745-AB51-1FADA316309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48809" y="225487"/>
                  <a:ext cx="117360" cy="24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A6EF3D8-6412-8332-A152-E3CFB1966F0C}"/>
                  </a:ext>
                </a:extLst>
              </p14:cNvPr>
              <p14:cNvContentPartPr/>
              <p14:nvPr/>
            </p14:nvContentPartPr>
            <p14:xfrm>
              <a:off x="1666609" y="5237407"/>
              <a:ext cx="3220920" cy="1818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A6EF3D8-6412-8332-A152-E3CFB1966F0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657969" y="5228767"/>
                <a:ext cx="32385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167F325-AD1A-3338-AB95-48443B07B4D5}"/>
                  </a:ext>
                </a:extLst>
              </p14:cNvPr>
              <p14:cNvContentPartPr/>
              <p14:nvPr/>
            </p14:nvContentPartPr>
            <p14:xfrm>
              <a:off x="3328009" y="6072247"/>
              <a:ext cx="503640" cy="615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167F325-AD1A-3338-AB95-48443B07B4D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319009" y="6063247"/>
                <a:ext cx="5212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7CC7176-15E1-55C6-BADC-C632AFDE3458}"/>
                  </a:ext>
                </a:extLst>
              </p14:cNvPr>
              <p14:cNvContentPartPr/>
              <p14:nvPr/>
            </p14:nvContentPartPr>
            <p14:xfrm>
              <a:off x="2371489" y="6085927"/>
              <a:ext cx="1468080" cy="16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7CC7176-15E1-55C6-BADC-C632AFDE345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362489" y="6077287"/>
                <a:ext cx="1485720" cy="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002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45375" y="2173561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318249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21592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21364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216261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27253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283034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28093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216261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217706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2178777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216033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195066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2165962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847865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847865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580414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580414"/>
                <a:ext cx="614592" cy="276999"/>
              </a:xfrm>
              <a:prstGeom prst="rect">
                <a:avLst/>
              </a:prstGeom>
              <a:blipFill>
                <a:blip r:embed="rId3"/>
                <a:stretch>
                  <a:fillRect l="-8911" r="-2970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28547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370329"/>
                <a:ext cx="48346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370329"/>
                <a:ext cx="483466" cy="302199"/>
              </a:xfrm>
              <a:prstGeom prst="rect">
                <a:avLst/>
              </a:prstGeom>
              <a:blipFill>
                <a:blip r:embed="rId4"/>
                <a:stretch>
                  <a:fillRect l="-11392" r="-253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738267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738267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31258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812177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812177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215591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305894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525097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525097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2155917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217877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217069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283034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31192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31225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740622"/>
                <a:ext cx="482375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740622"/>
                <a:ext cx="482375" cy="302199"/>
              </a:xfrm>
              <a:prstGeom prst="rect">
                <a:avLst/>
              </a:prstGeom>
              <a:blipFill>
                <a:blip r:embed="rId8"/>
                <a:stretch>
                  <a:fillRect l="-6329" r="-2532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217877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3422879" y="578010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879" y="578010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120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stCxn id="70" idx="4"/>
            <a:endCxn id="71" idx="0"/>
          </p:cNvCxnSpPr>
          <p:nvPr/>
        </p:nvCxnSpPr>
        <p:spPr>
          <a:xfrm flipH="1">
            <a:off x="6490715" y="2216414"/>
            <a:ext cx="164592" cy="306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endCxn id="72" idx="5"/>
          </p:cNvCxnSpPr>
          <p:nvPr/>
        </p:nvCxnSpPr>
        <p:spPr>
          <a:xfrm>
            <a:off x="7650625" y="2188821"/>
            <a:ext cx="103954" cy="316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endCxn id="56" idx="7"/>
          </p:cNvCxnSpPr>
          <p:nvPr/>
        </p:nvCxnSpPr>
        <p:spPr>
          <a:xfrm>
            <a:off x="8658876" y="2178776"/>
            <a:ext cx="966848" cy="3140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454876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231752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531863" y="1176601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478598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2049905" y="1703590"/>
                <a:ext cx="23280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905" y="1703590"/>
                <a:ext cx="2328010" cy="369332"/>
              </a:xfrm>
              <a:prstGeom prst="rect">
                <a:avLst/>
              </a:prstGeom>
              <a:blipFill>
                <a:blip r:embed="rId10"/>
                <a:stretch>
                  <a:fillRect l="-209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A900D8-17F0-43AA-9B92-2935F05F10B3}"/>
                  </a:ext>
                </a:extLst>
              </p:cNvPr>
              <p:cNvSpPr txBox="1"/>
              <p:nvPr/>
            </p:nvSpPr>
            <p:spPr>
              <a:xfrm>
                <a:off x="6866280" y="1366073"/>
                <a:ext cx="1418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A900D8-17F0-43AA-9B92-2935F05F1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280" y="1366073"/>
                <a:ext cx="1418915" cy="369332"/>
              </a:xfrm>
              <a:prstGeom prst="rect">
                <a:avLst/>
              </a:prstGeom>
              <a:blipFill>
                <a:blip r:embed="rId11"/>
                <a:stretch>
                  <a:fillRect l="-34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04D414D4-E715-456E-B038-80FC47204989}"/>
              </a:ext>
            </a:extLst>
          </p:cNvPr>
          <p:cNvSpPr/>
          <p:nvPr/>
        </p:nvSpPr>
        <p:spPr>
          <a:xfrm rot="5400000">
            <a:off x="7840350" y="4028643"/>
            <a:ext cx="362732" cy="35198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FA9BBB-72CE-4CF7-A104-192F49333B94}"/>
                  </a:ext>
                </a:extLst>
              </p:cNvPr>
              <p:cNvSpPr txBox="1"/>
              <p:nvPr/>
            </p:nvSpPr>
            <p:spPr>
              <a:xfrm>
                <a:off x="6873475" y="5770982"/>
                <a:ext cx="1534651" cy="575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FA9BBB-72CE-4CF7-A104-192F49333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475" y="5770982"/>
                <a:ext cx="1534651" cy="575414"/>
              </a:xfrm>
              <a:prstGeom prst="rect">
                <a:avLst/>
              </a:prstGeom>
              <a:blipFill>
                <a:blip r:embed="rId12"/>
                <a:stretch>
                  <a:fillRect l="-3984" t="-14894" r="-79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212FE3-2BC0-4964-A5A2-83F7ADDC1259}"/>
                  </a:ext>
                </a:extLst>
              </p:cNvPr>
              <p:cNvSpPr txBox="1"/>
              <p:nvPr/>
            </p:nvSpPr>
            <p:spPr>
              <a:xfrm>
                <a:off x="8851392" y="1231752"/>
                <a:ext cx="11993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212FE3-2BC0-4964-A5A2-83F7ADDC1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392" y="1231752"/>
                <a:ext cx="1199303" cy="369332"/>
              </a:xfrm>
              <a:prstGeom prst="rect">
                <a:avLst/>
              </a:prstGeom>
              <a:blipFill>
                <a:blip r:embed="rId13"/>
                <a:stretch>
                  <a:fillRect l="-406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D9D0D-E2AB-4866-B137-E3812BE43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41</a:t>
            </a:fld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DC48906-3A53-44D4-A1CB-6D4F4800C8ED}"/>
              </a:ext>
            </a:extLst>
          </p:cNvPr>
          <p:cNvCxnSpPr/>
          <p:nvPr/>
        </p:nvCxnSpPr>
        <p:spPr>
          <a:xfrm>
            <a:off x="9471318" y="2163059"/>
            <a:ext cx="1471071" cy="313658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512AFC3-D177-42FE-9226-408449BBDFC8}"/>
                  </a:ext>
                </a:extLst>
              </p:cNvPr>
              <p:cNvSpPr txBox="1"/>
              <p:nvPr/>
            </p:nvSpPr>
            <p:spPr>
              <a:xfrm>
                <a:off x="4610796" y="1722489"/>
                <a:ext cx="6094476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512AFC3-D177-42FE-9226-408449BBD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796" y="1722489"/>
                <a:ext cx="6094476" cy="394532"/>
              </a:xfrm>
              <a:prstGeom prst="rect">
                <a:avLst/>
              </a:prstGeom>
              <a:blipFill>
                <a:blip r:embed="rId1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A930D1-D881-4947-AC8E-3284A72A328E}"/>
                  </a:ext>
                </a:extLst>
              </p:cNvPr>
              <p:cNvSpPr txBox="1"/>
              <p:nvPr/>
            </p:nvSpPr>
            <p:spPr>
              <a:xfrm>
                <a:off x="5528784" y="1713005"/>
                <a:ext cx="6094476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A930D1-D881-4947-AC8E-3284A72A3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784" y="1713005"/>
                <a:ext cx="6094476" cy="394532"/>
              </a:xfrm>
              <a:prstGeom prst="rect">
                <a:avLst/>
              </a:prstGeom>
              <a:blipFill>
                <a:blip r:embed="rId1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4D90E3-4090-49A8-AF58-AD4B77BDCFC9}"/>
                  </a:ext>
                </a:extLst>
              </p:cNvPr>
              <p:cNvSpPr txBox="1"/>
              <p:nvPr/>
            </p:nvSpPr>
            <p:spPr>
              <a:xfrm>
                <a:off x="6299882" y="5357648"/>
                <a:ext cx="703078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4D90E3-4090-49A8-AF58-AD4B77BD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882" y="5357648"/>
                <a:ext cx="703078" cy="302199"/>
              </a:xfrm>
              <a:prstGeom prst="rect">
                <a:avLst/>
              </a:prstGeom>
              <a:blipFill>
                <a:blip r:embed="rId16"/>
                <a:stretch>
                  <a:fillRect l="-7759" r="-344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C80783-4044-4DDD-9365-501F50C32A44}"/>
                  </a:ext>
                </a:extLst>
              </p:cNvPr>
              <p:cNvSpPr txBox="1"/>
              <p:nvPr/>
            </p:nvSpPr>
            <p:spPr>
              <a:xfrm>
                <a:off x="7327187" y="5386902"/>
                <a:ext cx="703078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C80783-4044-4DDD-9365-501F50C32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187" y="5386902"/>
                <a:ext cx="703078" cy="302199"/>
              </a:xfrm>
              <a:prstGeom prst="rect">
                <a:avLst/>
              </a:prstGeom>
              <a:blipFill>
                <a:blip r:embed="rId17"/>
                <a:stretch>
                  <a:fillRect l="-7826" r="-347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1CAEB2-8875-4BDB-9530-5DD5977339F9}"/>
                  </a:ext>
                </a:extLst>
              </p:cNvPr>
              <p:cNvSpPr txBox="1"/>
              <p:nvPr/>
            </p:nvSpPr>
            <p:spPr>
              <a:xfrm>
                <a:off x="9199806" y="5376910"/>
                <a:ext cx="703078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1CAEB2-8875-4BDB-9530-5DD597733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806" y="5376910"/>
                <a:ext cx="703078" cy="302199"/>
              </a:xfrm>
              <a:prstGeom prst="rect">
                <a:avLst/>
              </a:prstGeom>
              <a:blipFill>
                <a:blip r:embed="rId18"/>
                <a:stretch>
                  <a:fillRect l="-7826" r="-434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0CA4249-C2ED-E21E-C849-EF0D9057F7AA}"/>
                  </a:ext>
                </a:extLst>
              </p14:cNvPr>
              <p14:cNvContentPartPr/>
              <p14:nvPr/>
            </p14:nvContentPartPr>
            <p14:xfrm>
              <a:off x="6962929" y="6434047"/>
              <a:ext cx="18540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0CA4249-C2ED-E21E-C849-EF0D9057F7A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953929" y="6425047"/>
                <a:ext cx="203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5F12C88-763F-37E6-576C-977E75719DF1}"/>
                  </a:ext>
                </a:extLst>
              </p14:cNvPr>
              <p14:cNvContentPartPr/>
              <p14:nvPr/>
            </p14:nvContentPartPr>
            <p14:xfrm>
              <a:off x="6263089" y="5422807"/>
              <a:ext cx="38160" cy="106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5F12C88-763F-37E6-576C-977E75719DF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54449" y="5414167"/>
                <a:ext cx="55800" cy="12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03A361CF-030D-D4C1-9C97-CED3C9F76994}"/>
              </a:ext>
            </a:extLst>
          </p:cNvPr>
          <p:cNvGrpSpPr/>
          <p:nvPr/>
        </p:nvGrpSpPr>
        <p:grpSpPr>
          <a:xfrm>
            <a:off x="9981529" y="5442247"/>
            <a:ext cx="306000" cy="168120"/>
            <a:chOff x="9981529" y="5442247"/>
            <a:chExt cx="30600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564BB34-32B7-30A4-58CF-32DD5936F0EF}"/>
                    </a:ext>
                  </a:extLst>
                </p14:cNvPr>
                <p14:cNvContentPartPr/>
                <p14:nvPr/>
              </p14:nvContentPartPr>
              <p14:xfrm>
                <a:off x="9981529" y="5559607"/>
                <a:ext cx="16200" cy="50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564BB34-32B7-30A4-58CF-32DD5936F0E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972529" y="5550967"/>
                  <a:ext cx="33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6F42C81-DC62-C8D1-139E-69791B86B359}"/>
                    </a:ext>
                  </a:extLst>
                </p14:cNvPr>
                <p14:cNvContentPartPr/>
                <p14:nvPr/>
              </p14:nvContentPartPr>
              <p14:xfrm>
                <a:off x="10072249" y="5540887"/>
                <a:ext cx="66960" cy="12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6F42C81-DC62-C8D1-139E-69791B86B35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063249" y="5532247"/>
                  <a:ext cx="84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35C4D68-6D12-0DA4-2EB7-CB9D397327D5}"/>
                    </a:ext>
                  </a:extLst>
                </p14:cNvPr>
                <p14:cNvContentPartPr/>
                <p14:nvPr/>
              </p14:nvContentPartPr>
              <p14:xfrm>
                <a:off x="10151449" y="5486527"/>
                <a:ext cx="29520" cy="103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35C4D68-6D12-0DA4-2EB7-CB9D397327D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142449" y="5477527"/>
                  <a:ext cx="47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C50CE0E-0ED6-29A8-33B2-A1E12D068B3A}"/>
                    </a:ext>
                  </a:extLst>
                </p14:cNvPr>
                <p14:cNvContentPartPr/>
                <p14:nvPr/>
              </p14:nvContentPartPr>
              <p14:xfrm>
                <a:off x="10136689" y="5442247"/>
                <a:ext cx="150840" cy="152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C50CE0E-0ED6-29A8-33B2-A1E12D068B3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127689" y="5433247"/>
                  <a:ext cx="16848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054363-EFCE-113E-6D00-8146832FA1EE}"/>
              </a:ext>
            </a:extLst>
          </p:cNvPr>
          <p:cNvGrpSpPr/>
          <p:nvPr/>
        </p:nvGrpSpPr>
        <p:grpSpPr>
          <a:xfrm>
            <a:off x="8062369" y="5929687"/>
            <a:ext cx="306360" cy="69120"/>
            <a:chOff x="8062369" y="5929687"/>
            <a:chExt cx="306360" cy="6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6FFED32-4793-5046-4DB3-54A26DA645DE}"/>
                    </a:ext>
                  </a:extLst>
                </p14:cNvPr>
                <p14:cNvContentPartPr/>
                <p14:nvPr/>
              </p14:nvContentPartPr>
              <p14:xfrm>
                <a:off x="8062369" y="5966407"/>
                <a:ext cx="60840" cy="1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6FFED32-4793-5046-4DB3-54A26DA645D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53369" y="5957767"/>
                  <a:ext cx="784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3D56498-514D-E70D-7CA2-5E93CA2A9899}"/>
                    </a:ext>
                  </a:extLst>
                </p14:cNvPr>
                <p14:cNvContentPartPr/>
                <p14:nvPr/>
              </p14:nvContentPartPr>
              <p14:xfrm>
                <a:off x="8107729" y="5929687"/>
                <a:ext cx="5760" cy="53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3D56498-514D-E70D-7CA2-5E93CA2A989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098729" y="5920687"/>
                  <a:ext cx="234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19953DE-AD0D-400B-9BDD-2B69CF811BE1}"/>
                    </a:ext>
                  </a:extLst>
                </p14:cNvPr>
                <p14:cNvContentPartPr/>
                <p14:nvPr/>
              </p14:nvContentPartPr>
              <p14:xfrm>
                <a:off x="8200969" y="5938687"/>
                <a:ext cx="59760" cy="44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19953DE-AD0D-400B-9BDD-2B69CF811BE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192329" y="5930047"/>
                  <a:ext cx="774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8845B0-AA2A-116E-0BD7-A5941B499022}"/>
                    </a:ext>
                  </a:extLst>
                </p14:cNvPr>
                <p14:cNvContentPartPr/>
                <p14:nvPr/>
              </p14:nvContentPartPr>
              <p14:xfrm>
                <a:off x="8292769" y="5955607"/>
                <a:ext cx="19440" cy="32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8845B0-AA2A-116E-0BD7-A5941B4990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284129" y="5946967"/>
                  <a:ext cx="370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A975F16-BEB6-B2B7-D8DF-C84944923017}"/>
                    </a:ext>
                  </a:extLst>
                </p14:cNvPr>
                <p14:cNvContentPartPr/>
                <p14:nvPr/>
              </p14:nvContentPartPr>
              <p14:xfrm>
                <a:off x="8298889" y="5931487"/>
                <a:ext cx="69840" cy="67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A975F16-BEB6-B2B7-D8DF-C8494492301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290249" y="5922487"/>
                  <a:ext cx="8748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44CC227-702B-F98B-8B49-F8648C01E3DD}"/>
              </a:ext>
            </a:extLst>
          </p:cNvPr>
          <p:cNvGrpSpPr/>
          <p:nvPr/>
        </p:nvGrpSpPr>
        <p:grpSpPr>
          <a:xfrm>
            <a:off x="7139329" y="6170527"/>
            <a:ext cx="1170000" cy="191160"/>
            <a:chOff x="7139329" y="6170527"/>
            <a:chExt cx="117000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C74C66E-2750-50F9-CC2B-D55AC5CAC9BE}"/>
                    </a:ext>
                  </a:extLst>
                </p14:cNvPr>
                <p14:cNvContentPartPr/>
                <p14:nvPr/>
              </p14:nvContentPartPr>
              <p14:xfrm>
                <a:off x="7139329" y="6221287"/>
                <a:ext cx="1084680" cy="121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C74C66E-2750-50F9-CC2B-D55AC5CAC9B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30329" y="6212647"/>
                  <a:ext cx="1102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F877E66-B0C9-0979-4B08-6B583DAA2595}"/>
                    </a:ext>
                  </a:extLst>
                </p14:cNvPr>
                <p14:cNvContentPartPr/>
                <p14:nvPr/>
              </p14:nvContentPartPr>
              <p14:xfrm>
                <a:off x="7355329" y="6193207"/>
                <a:ext cx="915840" cy="168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F877E66-B0C9-0979-4B08-6B583DAA259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346329" y="6184207"/>
                  <a:ext cx="933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E6A4C3B-4153-F165-69DC-81B5BC6847A6}"/>
                    </a:ext>
                  </a:extLst>
                </p14:cNvPr>
                <p14:cNvContentPartPr/>
                <p14:nvPr/>
              </p14:nvContentPartPr>
              <p14:xfrm>
                <a:off x="7173169" y="6202927"/>
                <a:ext cx="1100520" cy="147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E6A4C3B-4153-F165-69DC-81B5BC6847A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164529" y="6193927"/>
                  <a:ext cx="1118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BAF07D7-EBD0-4A69-54C3-A77CB700340E}"/>
                    </a:ext>
                  </a:extLst>
                </p14:cNvPr>
                <p14:cNvContentPartPr/>
                <p14:nvPr/>
              </p14:nvContentPartPr>
              <p14:xfrm>
                <a:off x="7427329" y="6170527"/>
                <a:ext cx="882000" cy="164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BAF07D7-EBD0-4A69-54C3-A77CB700340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418329" y="6161887"/>
                  <a:ext cx="8996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1DA49C3-7EE0-B80F-6EDD-C9FD3C6076DE}"/>
                    </a:ext>
                  </a:extLst>
                </p14:cNvPr>
                <p14:cNvContentPartPr/>
                <p14:nvPr/>
              </p14:nvContentPartPr>
              <p14:xfrm>
                <a:off x="7340209" y="6202567"/>
                <a:ext cx="329400" cy="20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1DA49C3-7EE0-B80F-6EDD-C9FD3C6076D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31209" y="6193927"/>
                  <a:ext cx="347040" cy="3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85171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8504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003042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blipFill>
                <a:blip r:embed="rId3"/>
                <a:stretch>
                  <a:fillRect l="-8911" r="-29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09344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blipFill>
                <a:blip r:embed="rId4"/>
                <a:stretch>
                  <a:fillRect l="-11392" r="-253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blipFill>
                <a:blip r:embed="rId8"/>
                <a:stretch>
                  <a:fillRect l="-6329" r="-253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5249091" y="524427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091" y="524427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122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stCxn id="70" idx="4"/>
            <a:endCxn id="71" idx="0"/>
          </p:cNvCxnSpPr>
          <p:nvPr/>
        </p:nvCxnSpPr>
        <p:spPr>
          <a:xfrm flipH="1">
            <a:off x="6490715" y="2024390"/>
            <a:ext cx="164592" cy="306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endCxn id="72" idx="5"/>
          </p:cNvCxnSpPr>
          <p:nvPr/>
        </p:nvCxnSpPr>
        <p:spPr>
          <a:xfrm>
            <a:off x="7650625" y="1996797"/>
            <a:ext cx="103954" cy="316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stCxn id="16" idx="4"/>
            <a:endCxn id="56" idx="5"/>
          </p:cNvCxnSpPr>
          <p:nvPr/>
        </p:nvCxnSpPr>
        <p:spPr>
          <a:xfrm>
            <a:off x="9471717" y="2030764"/>
            <a:ext cx="154007" cy="312882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03972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398957" y="1039728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2049905" y="1511566"/>
                <a:ext cx="23280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905" y="1511566"/>
                <a:ext cx="2328010" cy="369332"/>
              </a:xfrm>
              <a:prstGeom prst="rect">
                <a:avLst/>
              </a:prstGeom>
              <a:blipFill>
                <a:blip r:embed="rId10"/>
                <a:stretch>
                  <a:fillRect l="-2094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26B9FD-4B42-40D4-8125-D8433B25DB75}"/>
                  </a:ext>
                </a:extLst>
              </p:cNvPr>
              <p:cNvSpPr txBox="1"/>
              <p:nvPr/>
            </p:nvSpPr>
            <p:spPr>
              <a:xfrm>
                <a:off x="6219647" y="5377649"/>
                <a:ext cx="1593389" cy="298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26B9FD-4B42-40D4-8125-D8433B25D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647" y="5377649"/>
                <a:ext cx="1593389" cy="298480"/>
              </a:xfrm>
              <a:prstGeom prst="rect">
                <a:avLst/>
              </a:prstGeom>
              <a:blipFill>
                <a:blip r:embed="rId11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/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blipFill>
                <a:blip r:embed="rId12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3AE283-0848-4C83-B603-C67D34D7589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9555480" y="3543449"/>
            <a:ext cx="333239" cy="228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/>
              <p:nvPr/>
            </p:nvSpPr>
            <p:spPr>
              <a:xfrm>
                <a:off x="9888719" y="3220283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Stop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719" y="3220283"/>
                <a:ext cx="914400" cy="646331"/>
              </a:xfrm>
              <a:prstGeom prst="rect">
                <a:avLst/>
              </a:prstGeom>
              <a:blipFill>
                <a:blip r:embed="rId13"/>
                <a:stretch>
                  <a:fillRect l="-5333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Brace 19">
            <a:extLst>
              <a:ext uri="{FF2B5EF4-FFF2-40B4-BE49-F238E27FC236}">
                <a16:creationId xmlns:a16="http://schemas.microsoft.com/office/drawing/2014/main" id="{8EED630C-94CB-4D5B-8A2A-0680B8DD17B4}"/>
              </a:ext>
            </a:extLst>
          </p:cNvPr>
          <p:cNvSpPr/>
          <p:nvPr/>
        </p:nvSpPr>
        <p:spPr>
          <a:xfrm rot="16200000">
            <a:off x="7172772" y="4275174"/>
            <a:ext cx="240730" cy="20639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5E7B70A5-AF32-4370-85EA-D9E5F22F8841}"/>
              </a:ext>
            </a:extLst>
          </p:cNvPr>
          <p:cNvSpPr/>
          <p:nvPr/>
        </p:nvSpPr>
        <p:spPr>
          <a:xfrm rot="16200000">
            <a:off x="7733745" y="4076498"/>
            <a:ext cx="596287" cy="34558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E3CD00-D454-414D-A3C5-6BF5332AAA2D}"/>
                  </a:ext>
                </a:extLst>
              </p:cNvPr>
              <p:cNvSpPr txBox="1"/>
              <p:nvPr/>
            </p:nvSpPr>
            <p:spPr>
              <a:xfrm>
                <a:off x="7412783" y="6098586"/>
                <a:ext cx="1593389" cy="2770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E3CD00-D454-414D-A3C5-6BF5332AA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783" y="6098586"/>
                <a:ext cx="1593389" cy="277064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EF73D6-85F7-4707-AF28-1EAF8C1A2EAE}"/>
                  </a:ext>
                </a:extLst>
              </p:cNvPr>
              <p:cNvSpPr txBox="1"/>
              <p:nvPr/>
            </p:nvSpPr>
            <p:spPr>
              <a:xfrm>
                <a:off x="7796314" y="1313887"/>
                <a:ext cx="1418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EF73D6-85F7-4707-AF28-1EAF8C1A2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314" y="1313887"/>
                <a:ext cx="1418915" cy="369332"/>
              </a:xfrm>
              <a:prstGeom prst="rect">
                <a:avLst/>
              </a:prstGeom>
              <a:blipFill>
                <a:blip r:embed="rId15"/>
                <a:stretch>
                  <a:fillRect l="-386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9E2AD4-5EAE-417B-85ED-964276C976A5}"/>
              </a:ext>
            </a:extLst>
          </p:cNvPr>
          <p:cNvCxnSpPr>
            <a:cxnSpLocks/>
            <a:stCxn id="13" idx="6"/>
            <a:endCxn id="56" idx="6"/>
          </p:cNvCxnSpPr>
          <p:nvPr/>
        </p:nvCxnSpPr>
        <p:spPr>
          <a:xfrm>
            <a:off x="8674870" y="1993447"/>
            <a:ext cx="962906" cy="31499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C10B927-B313-4060-98F9-BD62EE23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A9843CE-2308-17DB-16BE-4B109991E746}"/>
                  </a:ext>
                </a:extLst>
              </p14:cNvPr>
              <p14:cNvContentPartPr/>
              <p14:nvPr/>
            </p14:nvContentPartPr>
            <p14:xfrm>
              <a:off x="7521289" y="6582727"/>
              <a:ext cx="1295640" cy="5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A9843CE-2308-17DB-16BE-4B109991E74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12649" y="6573727"/>
                <a:ext cx="13132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31E6207-95C7-0D89-DEE8-F2460C607F63}"/>
                  </a:ext>
                </a:extLst>
              </p14:cNvPr>
              <p14:cNvContentPartPr/>
              <p14:nvPr/>
            </p14:nvContentPartPr>
            <p14:xfrm>
              <a:off x="8601649" y="2058607"/>
              <a:ext cx="126720" cy="75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31E6207-95C7-0D89-DEE8-F2460C607F6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92649" y="2049607"/>
                <a:ext cx="1443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C9A2E3B-8BEF-F776-5038-DD31CB044D8A}"/>
                  </a:ext>
                </a:extLst>
              </p14:cNvPr>
              <p14:cNvContentPartPr/>
              <p14:nvPr/>
            </p14:nvContentPartPr>
            <p14:xfrm>
              <a:off x="7613449" y="5128327"/>
              <a:ext cx="8280" cy="3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C9A2E3B-8BEF-F776-5038-DD31CB044D8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04809" y="5119687"/>
                <a:ext cx="2592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3AEAC129-D65F-93E3-02F8-A7447F469FE3}"/>
              </a:ext>
            </a:extLst>
          </p:cNvPr>
          <p:cNvGrpSpPr/>
          <p:nvPr/>
        </p:nvGrpSpPr>
        <p:grpSpPr>
          <a:xfrm>
            <a:off x="8185129" y="4892167"/>
            <a:ext cx="131040" cy="294120"/>
            <a:chOff x="8185129" y="4892167"/>
            <a:chExt cx="131040" cy="2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EC8AB51-F8E8-6EA7-B876-F0FB6DAD2256}"/>
                    </a:ext>
                  </a:extLst>
                </p14:cNvPr>
                <p14:cNvContentPartPr/>
                <p14:nvPr/>
              </p14:nvContentPartPr>
              <p14:xfrm>
                <a:off x="8185129" y="4966687"/>
                <a:ext cx="77760" cy="6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EC8AB51-F8E8-6EA7-B876-F0FB6DAD22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76129" y="4958047"/>
                  <a:ext cx="95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3342EFE-087F-0449-1761-B4A3D3015FE2}"/>
                    </a:ext>
                  </a:extLst>
                </p14:cNvPr>
                <p14:cNvContentPartPr/>
                <p14:nvPr/>
              </p14:nvContentPartPr>
              <p14:xfrm>
                <a:off x="8288449" y="4892167"/>
                <a:ext cx="27720" cy="294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3342EFE-087F-0449-1761-B4A3D3015FE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79449" y="4883167"/>
                  <a:ext cx="45360" cy="31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62CB18D-5690-8C53-057D-AD1150D25189}"/>
                  </a:ext>
                </a:extLst>
              </p14:cNvPr>
              <p14:cNvContentPartPr/>
              <p14:nvPr/>
            </p14:nvContentPartPr>
            <p14:xfrm>
              <a:off x="9582289" y="5153527"/>
              <a:ext cx="34200" cy="61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62CB18D-5690-8C53-057D-AD1150D2518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573289" y="5144887"/>
                <a:ext cx="518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0616BC8-07D4-54E6-542C-163B8D812420}"/>
                  </a:ext>
                </a:extLst>
              </p14:cNvPr>
              <p14:cNvContentPartPr/>
              <p14:nvPr/>
            </p14:nvContentPartPr>
            <p14:xfrm>
              <a:off x="6122329" y="4818367"/>
              <a:ext cx="191160" cy="566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0616BC8-07D4-54E6-542C-163B8D81242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13689" y="4809367"/>
                <a:ext cx="208800" cy="58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5A233567-1850-6DC9-A18D-2027F05B1CD2}"/>
              </a:ext>
            </a:extLst>
          </p:cNvPr>
          <p:cNvGrpSpPr/>
          <p:nvPr/>
        </p:nvGrpSpPr>
        <p:grpSpPr>
          <a:xfrm>
            <a:off x="9541609" y="4843207"/>
            <a:ext cx="622800" cy="798120"/>
            <a:chOff x="9541609" y="4843207"/>
            <a:chExt cx="622800" cy="79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4B4E45D-5E57-9A69-398D-F1D0E80B661C}"/>
                    </a:ext>
                  </a:extLst>
                </p14:cNvPr>
                <p14:cNvContentPartPr/>
                <p14:nvPr/>
              </p14:nvContentPartPr>
              <p14:xfrm>
                <a:off x="9541609" y="5274847"/>
                <a:ext cx="84960" cy="140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4B4E45D-5E57-9A69-398D-F1D0E80B661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532969" y="5265847"/>
                  <a:ext cx="102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8348368-884B-7B8E-1E9B-4879C034664A}"/>
                    </a:ext>
                  </a:extLst>
                </p14:cNvPr>
                <p14:cNvContentPartPr/>
                <p14:nvPr/>
              </p14:nvContentPartPr>
              <p14:xfrm>
                <a:off x="9672649" y="5355487"/>
                <a:ext cx="17640" cy="16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8348368-884B-7B8E-1E9B-4879C034664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64009" y="5346487"/>
                  <a:ext cx="35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EDBDA25-72E1-C6C5-09EB-79FC6B7A9F2C}"/>
                    </a:ext>
                  </a:extLst>
                </p14:cNvPr>
                <p14:cNvContentPartPr/>
                <p14:nvPr/>
              </p14:nvContentPartPr>
              <p14:xfrm>
                <a:off x="9653569" y="5392567"/>
                <a:ext cx="42480" cy="60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EDBDA25-72E1-C6C5-09EB-79FC6B7A9F2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644569" y="5383567"/>
                  <a:ext cx="60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DD67311-C19A-53D0-5A1B-F5B480BF898C}"/>
                    </a:ext>
                  </a:extLst>
                </p14:cNvPr>
                <p14:cNvContentPartPr/>
                <p14:nvPr/>
              </p14:nvContentPartPr>
              <p14:xfrm>
                <a:off x="9746089" y="5354407"/>
                <a:ext cx="9000" cy="77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DD67311-C19A-53D0-5A1B-F5B480BF898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737089" y="5345407"/>
                  <a:ext cx="26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02FF8BF-111E-AFBB-5F84-FF9B9B237D7F}"/>
                    </a:ext>
                  </a:extLst>
                </p14:cNvPr>
                <p14:cNvContentPartPr/>
                <p14:nvPr/>
              </p14:nvContentPartPr>
              <p14:xfrm>
                <a:off x="9792529" y="5401567"/>
                <a:ext cx="49680" cy="5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02FF8BF-111E-AFBB-5F84-FF9B9B237D7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83529" y="5392567"/>
                  <a:ext cx="673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CADDB62-7814-738F-583F-5F31CBB54122}"/>
                    </a:ext>
                  </a:extLst>
                </p14:cNvPr>
                <p14:cNvContentPartPr/>
                <p14:nvPr/>
              </p14:nvContentPartPr>
              <p14:xfrm>
                <a:off x="9847249" y="5394367"/>
                <a:ext cx="24840" cy="71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CADDB62-7814-738F-583F-5F31CBB5412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38249" y="5385367"/>
                  <a:ext cx="42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1F5033A-274D-E016-7EC0-F030C3234831}"/>
                    </a:ext>
                  </a:extLst>
                </p14:cNvPr>
                <p14:cNvContentPartPr/>
                <p14:nvPr/>
              </p14:nvContentPartPr>
              <p14:xfrm>
                <a:off x="9873169" y="5431087"/>
                <a:ext cx="103320" cy="23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1F5033A-274D-E016-7EC0-F030C323483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864169" y="5422087"/>
                  <a:ext cx="1209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8281B3D-BA2B-6E1D-CF23-22FAE055984B}"/>
                    </a:ext>
                  </a:extLst>
                </p14:cNvPr>
                <p14:cNvContentPartPr/>
                <p14:nvPr/>
              </p14:nvContentPartPr>
              <p14:xfrm>
                <a:off x="9930049" y="5391847"/>
                <a:ext cx="37800" cy="228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8281B3D-BA2B-6E1D-CF23-22FAE055984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921049" y="5382847"/>
                  <a:ext cx="554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35406F7-E7C4-E8C7-D705-54303C774E51}"/>
                    </a:ext>
                  </a:extLst>
                </p14:cNvPr>
                <p14:cNvContentPartPr/>
                <p14:nvPr/>
              </p14:nvContentPartPr>
              <p14:xfrm>
                <a:off x="10003489" y="5477167"/>
                <a:ext cx="66240" cy="1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35406F7-E7C4-E8C7-D705-54303C774E5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994489" y="5468527"/>
                  <a:ext cx="838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7BCEAE7-DFC3-DEDD-B359-FA2040BE86FC}"/>
                    </a:ext>
                  </a:extLst>
                </p14:cNvPr>
                <p14:cNvContentPartPr/>
                <p14:nvPr/>
              </p14:nvContentPartPr>
              <p14:xfrm>
                <a:off x="10095289" y="5414527"/>
                <a:ext cx="69120" cy="226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7BCEAE7-DFC3-DEDD-B359-FA2040BE86F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086289" y="5405887"/>
                  <a:ext cx="867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12CAE76-AAFA-0FC6-3454-0B6BF83DE81B}"/>
                    </a:ext>
                  </a:extLst>
                </p14:cNvPr>
                <p14:cNvContentPartPr/>
                <p14:nvPr/>
              </p14:nvContentPartPr>
              <p14:xfrm>
                <a:off x="9645649" y="4843207"/>
                <a:ext cx="311400" cy="440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12CAE76-AAFA-0FC6-3454-0B6BF83DE8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636649" y="4834567"/>
                  <a:ext cx="329040" cy="45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E0CEE14-8EAD-096D-FBA8-9DC9A7F11644}"/>
                  </a:ext>
                </a:extLst>
              </p14:cNvPr>
              <p14:cNvContentPartPr/>
              <p14:nvPr/>
            </p14:nvContentPartPr>
            <p14:xfrm>
              <a:off x="8586169" y="1817047"/>
              <a:ext cx="178200" cy="1760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E0CEE14-8EAD-096D-FBA8-9DC9A7F1164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577529" y="1808407"/>
                <a:ext cx="195840" cy="19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1597C6C4-2668-2FD0-045E-D12F6226265C}"/>
              </a:ext>
            </a:extLst>
          </p:cNvPr>
          <p:cNvGrpSpPr/>
          <p:nvPr/>
        </p:nvGrpSpPr>
        <p:grpSpPr>
          <a:xfrm>
            <a:off x="9338209" y="1720567"/>
            <a:ext cx="292680" cy="332280"/>
            <a:chOff x="9338209" y="1720567"/>
            <a:chExt cx="29268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4BFF120-990A-8AFC-B37D-ABB512F7555B}"/>
                    </a:ext>
                  </a:extLst>
                </p14:cNvPr>
                <p14:cNvContentPartPr/>
                <p14:nvPr/>
              </p14:nvContentPartPr>
              <p14:xfrm>
                <a:off x="9467089" y="1953127"/>
                <a:ext cx="113400" cy="99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4BFF120-990A-8AFC-B37D-ABB512F7555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458449" y="1944487"/>
                  <a:ext cx="1310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972786E-331C-8391-766F-D57D038CF885}"/>
                    </a:ext>
                  </a:extLst>
                </p14:cNvPr>
                <p14:cNvContentPartPr/>
                <p14:nvPr/>
              </p14:nvContentPartPr>
              <p14:xfrm>
                <a:off x="9338209" y="1720567"/>
                <a:ext cx="292680" cy="189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972786E-331C-8391-766F-D57D038CF88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29569" y="1711927"/>
                  <a:ext cx="310320" cy="20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87FEED3-0388-DD28-8F7C-C95176EAE437}"/>
                  </a:ext>
                </a:extLst>
              </p14:cNvPr>
              <p14:cNvContentPartPr/>
              <p14:nvPr/>
            </p14:nvContentPartPr>
            <p14:xfrm>
              <a:off x="9205729" y="1643527"/>
              <a:ext cx="198360" cy="1051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87FEED3-0388-DD28-8F7C-C95176EAE43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196729" y="1634887"/>
                <a:ext cx="216000" cy="12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31138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8504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003042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blipFill>
                <a:blip r:embed="rId3"/>
                <a:stretch>
                  <a:fillRect l="-8911" r="-29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09344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blipFill>
                <a:blip r:embed="rId4"/>
                <a:stretch>
                  <a:fillRect l="-11392" r="-253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blipFill>
                <a:blip r:embed="rId8"/>
                <a:stretch>
                  <a:fillRect l="-6329" r="-253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5929259" y="257279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259" y="257279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262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stCxn id="70" idx="4"/>
            <a:endCxn id="71" idx="0"/>
          </p:cNvCxnSpPr>
          <p:nvPr/>
        </p:nvCxnSpPr>
        <p:spPr>
          <a:xfrm flipH="1">
            <a:off x="6490715" y="2024390"/>
            <a:ext cx="164592" cy="306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stCxn id="13" idx="4"/>
            <a:endCxn id="72" idx="5"/>
          </p:cNvCxnSpPr>
          <p:nvPr/>
        </p:nvCxnSpPr>
        <p:spPr>
          <a:xfrm flipH="1">
            <a:off x="7754579" y="2016306"/>
            <a:ext cx="879143" cy="314262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stCxn id="16" idx="4"/>
            <a:endCxn id="56" idx="5"/>
          </p:cNvCxnSpPr>
          <p:nvPr/>
        </p:nvCxnSpPr>
        <p:spPr>
          <a:xfrm>
            <a:off x="9471717" y="2030764"/>
            <a:ext cx="154007" cy="312882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03972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655307" y="731241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2049905" y="1511566"/>
                <a:ext cx="2819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𝑖𝑛𝑎𝑐𝑡𝑖𝑣𝑒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𝑖𝑛𝑎𝑐𝑡𝑖𝑣𝑒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905" y="1511566"/>
                <a:ext cx="2819683" cy="369332"/>
              </a:xfrm>
              <a:prstGeom prst="rect">
                <a:avLst/>
              </a:prstGeom>
              <a:blipFill>
                <a:blip r:embed="rId10"/>
                <a:stretch>
                  <a:fillRect l="-172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/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blipFill>
                <a:blip r:embed="rId11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3AE283-0848-4C83-B603-C67D34D7589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148212" y="3813538"/>
            <a:ext cx="621658" cy="15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/>
              <p:nvPr/>
            </p:nvSpPr>
            <p:spPr>
              <a:xfrm>
                <a:off x="8769870" y="3644847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Stop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870" y="3644847"/>
                <a:ext cx="914400" cy="646331"/>
              </a:xfrm>
              <a:prstGeom prst="rect">
                <a:avLst/>
              </a:prstGeom>
              <a:blipFill>
                <a:blip r:embed="rId12"/>
                <a:stretch>
                  <a:fillRect l="-6000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/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blipFill>
                <a:blip r:embed="rId1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BD4833F-54F5-404D-A56A-A05303102886}"/>
              </a:ext>
            </a:extLst>
          </p:cNvPr>
          <p:cNvSpPr txBox="1"/>
          <p:nvPr/>
        </p:nvSpPr>
        <p:spPr>
          <a:xfrm>
            <a:off x="5637276" y="288950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/>
              <p:nvPr/>
            </p:nvSpPr>
            <p:spPr>
              <a:xfrm>
                <a:off x="7103017" y="1105630"/>
                <a:ext cx="1418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017" y="1105630"/>
                <a:ext cx="1418915" cy="369332"/>
              </a:xfrm>
              <a:prstGeom prst="rect">
                <a:avLst/>
              </a:prstGeom>
              <a:blipFill>
                <a:blip r:embed="rId14"/>
                <a:stretch>
                  <a:fillRect l="-34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eft Brace 56">
            <a:extLst>
              <a:ext uri="{FF2B5EF4-FFF2-40B4-BE49-F238E27FC236}">
                <a16:creationId xmlns:a16="http://schemas.microsoft.com/office/drawing/2014/main" id="{24F4E256-3846-4D26-85F5-5EED50F33AFF}"/>
              </a:ext>
            </a:extLst>
          </p:cNvPr>
          <p:cNvSpPr/>
          <p:nvPr/>
        </p:nvSpPr>
        <p:spPr>
          <a:xfrm rot="16200000">
            <a:off x="6370350" y="5135583"/>
            <a:ext cx="240730" cy="45308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72596F-D16E-4AC6-B65E-06CCA1CA9A70}"/>
                  </a:ext>
                </a:extLst>
              </p:cNvPr>
              <p:cNvSpPr txBox="1"/>
              <p:nvPr/>
            </p:nvSpPr>
            <p:spPr>
              <a:xfrm>
                <a:off x="5907780" y="5543227"/>
                <a:ext cx="1501630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72596F-D16E-4AC6-B65E-06CCA1CA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780" y="5543227"/>
                <a:ext cx="1501630" cy="298415"/>
              </a:xfrm>
              <a:prstGeom prst="rect">
                <a:avLst/>
              </a:prstGeom>
              <a:blipFill>
                <a:blip r:embed="rId15"/>
                <a:stretch>
                  <a:fillRect l="-2033" r="-1626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Left Brace 58">
            <a:extLst>
              <a:ext uri="{FF2B5EF4-FFF2-40B4-BE49-F238E27FC236}">
                <a16:creationId xmlns:a16="http://schemas.microsoft.com/office/drawing/2014/main" id="{D7D68068-4D08-439A-BC08-ADC3F2FF266D}"/>
              </a:ext>
            </a:extLst>
          </p:cNvPr>
          <p:cNvSpPr/>
          <p:nvPr/>
        </p:nvSpPr>
        <p:spPr>
          <a:xfrm rot="16200000">
            <a:off x="7982663" y="4253626"/>
            <a:ext cx="240730" cy="36364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/>
              <p:nvPr/>
            </p:nvSpPr>
            <p:spPr>
              <a:xfrm>
                <a:off x="7697236" y="6215016"/>
                <a:ext cx="10877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236" y="6215016"/>
                <a:ext cx="1087798" cy="276999"/>
              </a:xfrm>
              <a:prstGeom prst="rect">
                <a:avLst/>
              </a:prstGeom>
              <a:blipFill>
                <a:blip r:embed="rId16"/>
                <a:stretch>
                  <a:fillRect l="-2809" r="-280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FBF8A91-2D5D-4A96-BA71-617A372A580A}"/>
              </a:ext>
            </a:extLst>
          </p:cNvPr>
          <p:cNvCxnSpPr>
            <a:cxnSpLocks/>
            <a:endCxn id="72" idx="7"/>
          </p:cNvCxnSpPr>
          <p:nvPr/>
        </p:nvCxnSpPr>
        <p:spPr>
          <a:xfrm>
            <a:off x="7604841" y="2001530"/>
            <a:ext cx="149738" cy="312507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5D6E3-819F-4A78-B235-8084F9FE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C7A725E-5F2F-D135-19CB-3A09C12E4D2A}"/>
                  </a:ext>
                </a:extLst>
              </p14:cNvPr>
              <p14:cNvContentPartPr/>
              <p14:nvPr/>
            </p14:nvContentPartPr>
            <p14:xfrm>
              <a:off x="8608129" y="3637567"/>
              <a:ext cx="889560" cy="8146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C7A725E-5F2F-D135-19CB-3A09C12E4D2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599489" y="3628927"/>
                <a:ext cx="907200" cy="83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9278275-3516-84E7-DD68-DFBCAFA92868}"/>
                  </a:ext>
                </a:extLst>
              </p14:cNvPr>
              <p14:cNvContentPartPr/>
              <p14:nvPr/>
            </p14:nvContentPartPr>
            <p14:xfrm>
              <a:off x="7420849" y="1617607"/>
              <a:ext cx="670320" cy="7959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9278275-3516-84E7-DD68-DFBCAFA9286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12209" y="1608967"/>
                <a:ext cx="687960" cy="81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FF56E7F-7113-C23C-D012-B01A06D19D84}"/>
                  </a:ext>
                </a:extLst>
              </p14:cNvPr>
              <p14:cNvContentPartPr/>
              <p14:nvPr/>
            </p14:nvContentPartPr>
            <p14:xfrm>
              <a:off x="6368209" y="1897327"/>
              <a:ext cx="488880" cy="223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FF56E7F-7113-C23C-D012-B01A06D19D8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359209" y="1888687"/>
                <a:ext cx="5065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344E2D7-DADA-BF89-3B33-B4315DD85841}"/>
                  </a:ext>
                </a:extLst>
              </p14:cNvPr>
              <p14:cNvContentPartPr/>
              <p14:nvPr/>
            </p14:nvContentPartPr>
            <p14:xfrm>
              <a:off x="9268369" y="1599607"/>
              <a:ext cx="287640" cy="249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344E2D7-DADA-BF89-3B33-B4315DD8584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59369" y="1590607"/>
                <a:ext cx="3052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35445DF-7C4E-7F5C-08D3-F20EB2C5E617}"/>
                  </a:ext>
                </a:extLst>
              </p14:cNvPr>
              <p14:cNvContentPartPr/>
              <p14:nvPr/>
            </p14:nvContentPartPr>
            <p14:xfrm>
              <a:off x="8556289" y="1684207"/>
              <a:ext cx="537480" cy="376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35445DF-7C4E-7F5C-08D3-F20EB2C5E61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47289" y="1675567"/>
                <a:ext cx="55512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EE6DC29-B1B3-867B-B781-AA2D0773DD7E}"/>
                  </a:ext>
                </a:extLst>
              </p14:cNvPr>
              <p14:cNvContentPartPr/>
              <p14:nvPr/>
            </p14:nvContentPartPr>
            <p14:xfrm>
              <a:off x="6565129" y="1857727"/>
              <a:ext cx="447480" cy="50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EE6DC29-B1B3-867B-B781-AA2D0773DD7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556489" y="1849087"/>
                <a:ext cx="4651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C32696A-8A03-EE3B-1CFD-5081776F9C34}"/>
                  </a:ext>
                </a:extLst>
              </p14:cNvPr>
              <p14:cNvContentPartPr/>
              <p14:nvPr/>
            </p14:nvContentPartPr>
            <p14:xfrm>
              <a:off x="6333289" y="5143087"/>
              <a:ext cx="398160" cy="1616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C32696A-8A03-EE3B-1CFD-5081776F9C3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324649" y="5134087"/>
                <a:ext cx="41580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BBA1805-51DB-6328-6E38-E3DAACC95D11}"/>
                  </a:ext>
                </a:extLst>
              </p14:cNvPr>
              <p14:cNvContentPartPr/>
              <p14:nvPr/>
            </p14:nvContentPartPr>
            <p14:xfrm>
              <a:off x="6942769" y="2928367"/>
              <a:ext cx="216720" cy="104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BBA1805-51DB-6328-6E38-E3DAACC95D1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934129" y="2919727"/>
                <a:ext cx="2343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86331F6-FEB5-CC9F-C5A1-D99761406462}"/>
                  </a:ext>
                </a:extLst>
              </p14:cNvPr>
              <p14:cNvContentPartPr/>
              <p14:nvPr/>
            </p14:nvContentPartPr>
            <p14:xfrm>
              <a:off x="7111249" y="2862487"/>
              <a:ext cx="2880" cy="2311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86331F6-FEB5-CC9F-C5A1-D9976140646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102609" y="2853487"/>
                <a:ext cx="205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0DF74AB-DFBA-E6A7-D118-0DD4052B8868}"/>
                  </a:ext>
                </a:extLst>
              </p14:cNvPr>
              <p14:cNvContentPartPr/>
              <p14:nvPr/>
            </p14:nvContentPartPr>
            <p14:xfrm>
              <a:off x="7190809" y="2994247"/>
              <a:ext cx="151560" cy="1612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0DF74AB-DFBA-E6A7-D118-0DD4052B886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182169" y="2985247"/>
                <a:ext cx="1692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7E99CBC-C479-3947-4345-44192CA43C2E}"/>
                  </a:ext>
                </a:extLst>
              </p14:cNvPr>
              <p14:cNvContentPartPr/>
              <p14:nvPr/>
            </p14:nvContentPartPr>
            <p14:xfrm>
              <a:off x="7261009" y="2991007"/>
              <a:ext cx="168480" cy="1994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7E99CBC-C479-3947-4345-44192CA43C2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252009" y="2982367"/>
                <a:ext cx="18612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120CB48-7AA9-5E81-B579-899E2CD24372}"/>
                  </a:ext>
                </a:extLst>
              </p14:cNvPr>
              <p14:cNvContentPartPr/>
              <p14:nvPr/>
            </p14:nvContentPartPr>
            <p14:xfrm>
              <a:off x="7189369" y="2889127"/>
              <a:ext cx="109800" cy="1994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120CB48-7AA9-5E81-B579-899E2CD2437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180369" y="2880127"/>
                <a:ext cx="1274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C9B8EE5-2567-FCDF-6C18-4EC26B0E8632}"/>
                  </a:ext>
                </a:extLst>
              </p14:cNvPr>
              <p14:cNvContentPartPr/>
              <p14:nvPr/>
            </p14:nvContentPartPr>
            <p14:xfrm>
              <a:off x="5383609" y="1655407"/>
              <a:ext cx="2974680" cy="47782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C9B8EE5-2567-FCDF-6C18-4EC26B0E863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374609" y="1646767"/>
                <a:ext cx="2992320" cy="479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9870C8D-228D-B666-54CD-16BCB90128ED}"/>
              </a:ext>
            </a:extLst>
          </p:cNvPr>
          <p:cNvGrpSpPr/>
          <p:nvPr/>
        </p:nvGrpSpPr>
        <p:grpSpPr>
          <a:xfrm>
            <a:off x="6173449" y="1347247"/>
            <a:ext cx="1717560" cy="1154520"/>
            <a:chOff x="6173449" y="1347247"/>
            <a:chExt cx="1717560" cy="11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F855B39-DFF8-280C-8624-A33B3CFF5234}"/>
                    </a:ext>
                  </a:extLst>
                </p14:cNvPr>
                <p14:cNvContentPartPr/>
                <p14:nvPr/>
              </p14:nvContentPartPr>
              <p14:xfrm>
                <a:off x="6652249" y="1609687"/>
                <a:ext cx="210240" cy="285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F855B39-DFF8-280C-8624-A33B3CFF523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643609" y="1600687"/>
                  <a:ext cx="2278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92D0F0B-8C1A-595B-AC19-2B2103E67F07}"/>
                    </a:ext>
                  </a:extLst>
                </p14:cNvPr>
                <p14:cNvContentPartPr/>
                <p14:nvPr/>
              </p14:nvContentPartPr>
              <p14:xfrm>
                <a:off x="7551169" y="1640647"/>
                <a:ext cx="339840" cy="369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92D0F0B-8C1A-595B-AC19-2B2103E67F0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542529" y="1631647"/>
                  <a:ext cx="3574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F19F92C-3554-11B8-3380-A1FC179C24B7}"/>
                    </a:ext>
                  </a:extLst>
                </p14:cNvPr>
                <p14:cNvContentPartPr/>
                <p14:nvPr/>
              </p14:nvContentPartPr>
              <p14:xfrm>
                <a:off x="6173449" y="1347247"/>
                <a:ext cx="1112400" cy="1154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F19F92C-3554-11B8-3380-A1FC179C24B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164449" y="1338247"/>
                  <a:ext cx="1130040" cy="117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50D6D85-840C-F89C-C026-7DC4321DCA13}"/>
                  </a:ext>
                </a:extLst>
              </p14:cNvPr>
              <p14:cNvContentPartPr/>
              <p14:nvPr/>
            </p14:nvContentPartPr>
            <p14:xfrm>
              <a:off x="6057169" y="4749607"/>
              <a:ext cx="661320" cy="8326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50D6D85-840C-F89C-C026-7DC4321DCA1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048169" y="4740967"/>
                <a:ext cx="678960" cy="85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2C526D9-7AC8-2150-4BD1-DBBFA55AA192}"/>
                  </a:ext>
                </a:extLst>
              </p14:cNvPr>
              <p14:cNvContentPartPr/>
              <p14:nvPr/>
            </p14:nvContentPartPr>
            <p14:xfrm>
              <a:off x="6490969" y="2131327"/>
              <a:ext cx="446040" cy="259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2C526D9-7AC8-2150-4BD1-DBBFA55AA19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482329" y="2122327"/>
                <a:ext cx="4636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594EC88-98BF-7D93-8DD3-C85B5970B2C6}"/>
                  </a:ext>
                </a:extLst>
              </p14:cNvPr>
              <p14:cNvContentPartPr/>
              <p14:nvPr/>
            </p14:nvContentPartPr>
            <p14:xfrm>
              <a:off x="6240049" y="5352967"/>
              <a:ext cx="454680" cy="576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594EC88-98BF-7D93-8DD3-C85B5970B2C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231049" y="5344327"/>
                <a:ext cx="472320" cy="7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ED03248-E0F4-16DD-223B-64834F0D2745}"/>
              </a:ext>
            </a:extLst>
          </p:cNvPr>
          <p:cNvGrpSpPr/>
          <p:nvPr/>
        </p:nvGrpSpPr>
        <p:grpSpPr>
          <a:xfrm>
            <a:off x="5883289" y="3654487"/>
            <a:ext cx="3534480" cy="1580760"/>
            <a:chOff x="5883289" y="3654487"/>
            <a:chExt cx="3534480" cy="158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12F6680-A782-F193-5A8F-B7A3F03B62DB}"/>
                    </a:ext>
                  </a:extLst>
                </p14:cNvPr>
                <p14:cNvContentPartPr/>
                <p14:nvPr/>
              </p14:nvContentPartPr>
              <p14:xfrm>
                <a:off x="5883289" y="3654487"/>
                <a:ext cx="62640" cy="189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12F6680-A782-F193-5A8F-B7A3F03B62D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74649" y="3645487"/>
                  <a:ext cx="802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DCAD753-018D-B738-4F25-BEA7EA1696D1}"/>
                    </a:ext>
                  </a:extLst>
                </p14:cNvPr>
                <p14:cNvContentPartPr/>
                <p14:nvPr/>
              </p14:nvContentPartPr>
              <p14:xfrm>
                <a:off x="5985889" y="3717487"/>
                <a:ext cx="73080" cy="138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DCAD753-018D-B738-4F25-BEA7EA1696D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977249" y="3708487"/>
                  <a:ext cx="90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E991DF3-AE1A-21CE-9B11-9906B8712547}"/>
                    </a:ext>
                  </a:extLst>
                </p14:cNvPr>
                <p14:cNvContentPartPr/>
                <p14:nvPr/>
              </p14:nvContentPartPr>
              <p14:xfrm>
                <a:off x="6063289" y="3690487"/>
                <a:ext cx="104760" cy="198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E991DF3-AE1A-21CE-9B11-9906B871254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054649" y="3681847"/>
                  <a:ext cx="122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E6A5BD9-5913-2C1F-BA5F-C4285B290A23}"/>
                    </a:ext>
                  </a:extLst>
                </p14:cNvPr>
                <p14:cNvContentPartPr/>
                <p14:nvPr/>
              </p14:nvContentPartPr>
              <p14:xfrm>
                <a:off x="6126649" y="3759247"/>
                <a:ext cx="184680" cy="7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E6A5BD9-5913-2C1F-BA5F-C4285B290A2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18009" y="3750247"/>
                  <a:ext cx="202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B479453-F1BB-D2D7-EB45-930AA1207A73}"/>
                    </a:ext>
                  </a:extLst>
                </p14:cNvPr>
                <p14:cNvContentPartPr/>
                <p14:nvPr/>
              </p14:nvContentPartPr>
              <p14:xfrm>
                <a:off x="6272089" y="3713167"/>
                <a:ext cx="9720" cy="312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B479453-F1BB-D2D7-EB45-930AA1207A7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263449" y="3704167"/>
                  <a:ext cx="273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45814C3-EAB3-679E-643F-22D7E009948E}"/>
                    </a:ext>
                  </a:extLst>
                </p14:cNvPr>
                <p14:cNvContentPartPr/>
                <p14:nvPr/>
              </p14:nvContentPartPr>
              <p14:xfrm>
                <a:off x="6361009" y="3929167"/>
                <a:ext cx="156960" cy="230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45814C3-EAB3-679E-643F-22D7E00994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352369" y="3920527"/>
                  <a:ext cx="1746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F349E07-2EDF-2F13-D3F7-CB59635FACC7}"/>
                    </a:ext>
                  </a:extLst>
                </p14:cNvPr>
                <p14:cNvContentPartPr/>
                <p14:nvPr/>
              </p14:nvContentPartPr>
              <p14:xfrm>
                <a:off x="6542089" y="3978487"/>
                <a:ext cx="119160" cy="199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F349E07-2EDF-2F13-D3F7-CB59635FACC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33449" y="3969847"/>
                  <a:ext cx="1368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3D19EAF-D779-1103-9A67-4F6BF38BE102}"/>
                    </a:ext>
                  </a:extLst>
                </p14:cNvPr>
                <p14:cNvContentPartPr/>
                <p14:nvPr/>
              </p14:nvContentPartPr>
              <p14:xfrm>
                <a:off x="6653329" y="3842407"/>
                <a:ext cx="125280" cy="228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3D19EAF-D779-1103-9A67-4F6BF38BE10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644689" y="3833767"/>
                  <a:ext cx="142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0CC4717-785C-7AB7-8BA0-97B1C5DB0870}"/>
                    </a:ext>
                  </a:extLst>
                </p14:cNvPr>
                <p14:cNvContentPartPr/>
                <p14:nvPr/>
              </p14:nvContentPartPr>
              <p14:xfrm>
                <a:off x="6867169" y="3958687"/>
                <a:ext cx="127440" cy="15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0CC4717-785C-7AB7-8BA0-97B1C5DB087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858169" y="3949687"/>
                  <a:ext cx="1450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C830FB5-977C-79BC-BAAB-5AC2EFD9C895}"/>
                    </a:ext>
                  </a:extLst>
                </p14:cNvPr>
                <p14:cNvContentPartPr/>
                <p14:nvPr/>
              </p14:nvContentPartPr>
              <p14:xfrm>
                <a:off x="6996049" y="3887047"/>
                <a:ext cx="17640" cy="471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C830FB5-977C-79BC-BAAB-5AC2EFD9C89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987409" y="3878407"/>
                  <a:ext cx="3528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9A05B8E-C43A-B9E7-F178-AEC36A3DD234}"/>
                    </a:ext>
                  </a:extLst>
                </p14:cNvPr>
                <p14:cNvContentPartPr/>
                <p14:nvPr/>
              </p14:nvContentPartPr>
              <p14:xfrm>
                <a:off x="6989929" y="3933847"/>
                <a:ext cx="146160" cy="100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9A05B8E-C43A-B9E7-F178-AEC36A3DD23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80929" y="3924847"/>
                  <a:ext cx="163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2DE837A-D383-1495-3B7B-2B039E2B9EC6}"/>
                    </a:ext>
                  </a:extLst>
                </p14:cNvPr>
                <p14:cNvContentPartPr/>
                <p14:nvPr/>
              </p14:nvContentPartPr>
              <p14:xfrm>
                <a:off x="7140049" y="3954367"/>
                <a:ext cx="93600" cy="169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2DE837A-D383-1495-3B7B-2B039E2B9EC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131409" y="3945727"/>
                  <a:ext cx="111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EABC774-EF65-5732-28EE-44199F7F7C75}"/>
                    </a:ext>
                  </a:extLst>
                </p14:cNvPr>
                <p14:cNvContentPartPr/>
                <p14:nvPr/>
              </p14:nvContentPartPr>
              <p14:xfrm>
                <a:off x="7248409" y="4031047"/>
                <a:ext cx="139680" cy="40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EABC774-EF65-5732-28EE-44199F7F7C7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39409" y="4022047"/>
                  <a:ext cx="1573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FD4AE94-A9C8-B8B3-CEC4-AF39C7DE4DB7}"/>
                    </a:ext>
                  </a:extLst>
                </p14:cNvPr>
                <p14:cNvContentPartPr/>
                <p14:nvPr/>
              </p14:nvContentPartPr>
              <p14:xfrm>
                <a:off x="7193689" y="4003327"/>
                <a:ext cx="189720" cy="174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FD4AE94-A9C8-B8B3-CEC4-AF39C7DE4DB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184689" y="3994327"/>
                  <a:ext cx="207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8F1259A-E789-F25D-066A-E51CCCB1B377}"/>
                    </a:ext>
                  </a:extLst>
                </p14:cNvPr>
                <p14:cNvContentPartPr/>
                <p14:nvPr/>
              </p14:nvContentPartPr>
              <p14:xfrm>
                <a:off x="7411489" y="3920167"/>
                <a:ext cx="341640" cy="14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8F1259A-E789-F25D-066A-E51CCCB1B37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402849" y="3911527"/>
                  <a:ext cx="359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83608E7-B689-9FD8-CD94-232935D2AAF1}"/>
                    </a:ext>
                  </a:extLst>
                </p14:cNvPr>
                <p14:cNvContentPartPr/>
                <p14:nvPr/>
              </p14:nvContentPartPr>
              <p14:xfrm>
                <a:off x="7439929" y="4090447"/>
                <a:ext cx="551160" cy="68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83608E7-B689-9FD8-CD94-232935D2AAF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431289" y="4081807"/>
                  <a:ext cx="568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B67C2D8-A16B-96C1-B945-89E0A5E0860F}"/>
                    </a:ext>
                  </a:extLst>
                </p14:cNvPr>
                <p14:cNvContentPartPr/>
                <p14:nvPr/>
              </p14:nvContentPartPr>
              <p14:xfrm>
                <a:off x="6008209" y="4276927"/>
                <a:ext cx="180360" cy="202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B67C2D8-A16B-96C1-B945-89E0A5E0860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999569" y="4268287"/>
                  <a:ext cx="1980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3877327-572B-2FE7-ADAF-065E00DD0F59}"/>
                    </a:ext>
                  </a:extLst>
                </p14:cNvPr>
                <p14:cNvContentPartPr/>
                <p14:nvPr/>
              </p14:nvContentPartPr>
              <p14:xfrm>
                <a:off x="6332209" y="4387447"/>
                <a:ext cx="80280" cy="144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3877327-572B-2FE7-ADAF-065E00DD0F5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323209" y="4378447"/>
                  <a:ext cx="97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4006D9A-86C0-D3EF-A212-07CA2C3D4CB2}"/>
                    </a:ext>
                  </a:extLst>
                </p14:cNvPr>
                <p14:cNvContentPartPr/>
                <p14:nvPr/>
              </p14:nvContentPartPr>
              <p14:xfrm>
                <a:off x="6507529" y="4387447"/>
                <a:ext cx="128520" cy="200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4006D9A-86C0-D3EF-A212-07CA2C3D4CB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498889" y="4378447"/>
                  <a:ext cx="1461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929C129-EF71-8D24-D550-78B1DC0990CE}"/>
                    </a:ext>
                  </a:extLst>
                </p14:cNvPr>
                <p14:cNvContentPartPr/>
                <p14:nvPr/>
              </p14:nvContentPartPr>
              <p14:xfrm>
                <a:off x="6734329" y="4371247"/>
                <a:ext cx="153720" cy="346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929C129-EF71-8D24-D550-78B1DC0990C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725329" y="4362607"/>
                  <a:ext cx="1713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5DFCC5F-DCC5-FA9E-C0E9-4A6F88BE1F11}"/>
                    </a:ext>
                  </a:extLst>
                </p14:cNvPr>
                <p14:cNvContentPartPr/>
                <p14:nvPr/>
              </p14:nvContentPartPr>
              <p14:xfrm>
                <a:off x="6924409" y="4568167"/>
                <a:ext cx="88920" cy="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5DFCC5F-DCC5-FA9E-C0E9-4A6F88BE1F1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915769" y="4559527"/>
                  <a:ext cx="1065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72E6F6A-B56D-460D-53CC-7177046407B3}"/>
                    </a:ext>
                  </a:extLst>
                </p14:cNvPr>
                <p14:cNvContentPartPr/>
                <p14:nvPr/>
              </p14:nvContentPartPr>
              <p14:xfrm>
                <a:off x="7049329" y="4510207"/>
                <a:ext cx="34920" cy="396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72E6F6A-B56D-460D-53CC-7177046407B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040689" y="4501207"/>
                  <a:ext cx="5256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9CC5C09-EF2F-66E7-9568-F0D4C4D8BFC3}"/>
                    </a:ext>
                  </a:extLst>
                </p14:cNvPr>
                <p14:cNvContentPartPr/>
                <p14:nvPr/>
              </p14:nvContentPartPr>
              <p14:xfrm>
                <a:off x="7028809" y="4500487"/>
                <a:ext cx="115200" cy="93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9CC5C09-EF2F-66E7-9568-F0D4C4D8BFC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019809" y="4491487"/>
                  <a:ext cx="1328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D57401E-BC6A-89EC-6535-2EFAC196C676}"/>
                    </a:ext>
                  </a:extLst>
                </p14:cNvPr>
                <p14:cNvContentPartPr/>
                <p14:nvPr/>
              </p14:nvContentPartPr>
              <p14:xfrm>
                <a:off x="7165969" y="4536487"/>
                <a:ext cx="66240" cy="120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D57401E-BC6A-89EC-6535-2EFAC196C67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157329" y="4527487"/>
                  <a:ext cx="83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E2100E7-201F-1BBE-D51E-BCF0CAFB07A9}"/>
                    </a:ext>
                  </a:extLst>
                </p14:cNvPr>
                <p14:cNvContentPartPr/>
                <p14:nvPr/>
              </p14:nvContentPartPr>
              <p14:xfrm>
                <a:off x="7253089" y="4590487"/>
                <a:ext cx="126000" cy="39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E2100E7-201F-1BBE-D51E-BCF0CAFB07A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244089" y="4581487"/>
                  <a:ext cx="1436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28A2A90-81D6-5301-6058-A17350B83C07}"/>
                    </a:ext>
                  </a:extLst>
                </p14:cNvPr>
                <p14:cNvContentPartPr/>
                <p14:nvPr/>
              </p14:nvContentPartPr>
              <p14:xfrm>
                <a:off x="7170649" y="4570687"/>
                <a:ext cx="393480" cy="338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28A2A90-81D6-5301-6058-A17350B83C0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61649" y="4561687"/>
                  <a:ext cx="4111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842A5FF-6809-426E-7639-F7EADA94C286}"/>
                    </a:ext>
                  </a:extLst>
                </p14:cNvPr>
                <p14:cNvContentPartPr/>
                <p14:nvPr/>
              </p14:nvContentPartPr>
              <p14:xfrm>
                <a:off x="7502569" y="4575727"/>
                <a:ext cx="571320" cy="42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842A5FF-6809-426E-7639-F7EADA94C28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493929" y="4566727"/>
                  <a:ext cx="5889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44541BC-4588-BFE4-7390-108F0FF49D38}"/>
                    </a:ext>
                  </a:extLst>
                </p14:cNvPr>
                <p14:cNvContentPartPr/>
                <p14:nvPr/>
              </p14:nvContentPartPr>
              <p14:xfrm>
                <a:off x="7764649" y="4717207"/>
                <a:ext cx="537120" cy="51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44541BC-4588-BFE4-7390-108F0FF49D3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756009" y="4708207"/>
                  <a:ext cx="554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983BE68-7E8E-2BCF-6E44-20CE507E25D6}"/>
                    </a:ext>
                  </a:extLst>
                </p14:cNvPr>
                <p14:cNvContentPartPr/>
                <p14:nvPr/>
              </p14:nvContentPartPr>
              <p14:xfrm>
                <a:off x="8318329" y="4541167"/>
                <a:ext cx="143280" cy="360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983BE68-7E8E-2BCF-6E44-20CE507E25D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309689" y="4532167"/>
                  <a:ext cx="16092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D974664-7ACB-119D-CBEC-CC34992541D2}"/>
                    </a:ext>
                  </a:extLst>
                </p14:cNvPr>
                <p14:cNvContentPartPr/>
                <p14:nvPr/>
              </p14:nvContentPartPr>
              <p14:xfrm>
                <a:off x="8497249" y="4573927"/>
                <a:ext cx="283320" cy="583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D974664-7ACB-119D-CBEC-CC34992541D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88609" y="4565287"/>
                  <a:ext cx="30096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176A580-7EAD-C3FA-4DDC-BC08330E52CF}"/>
                    </a:ext>
                  </a:extLst>
                </p14:cNvPr>
                <p14:cNvContentPartPr/>
                <p14:nvPr/>
              </p14:nvContentPartPr>
              <p14:xfrm>
                <a:off x="9029689" y="4814047"/>
                <a:ext cx="16920" cy="38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176A580-7EAD-C3FA-4DDC-BC08330E52C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021049" y="4805407"/>
                  <a:ext cx="345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10B8BA8-DD2C-A736-9855-D344740E8A6A}"/>
                    </a:ext>
                  </a:extLst>
                </p14:cNvPr>
                <p14:cNvContentPartPr/>
                <p14:nvPr/>
              </p14:nvContentPartPr>
              <p14:xfrm>
                <a:off x="8970289" y="4876687"/>
                <a:ext cx="40320" cy="196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10B8BA8-DD2C-A736-9855-D344740E8A6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961289" y="4868047"/>
                  <a:ext cx="579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FFA776F-4759-A7CD-C469-EFDC11822542}"/>
                    </a:ext>
                  </a:extLst>
                </p14:cNvPr>
                <p14:cNvContentPartPr/>
                <p14:nvPr/>
              </p14:nvContentPartPr>
              <p14:xfrm>
                <a:off x="8895049" y="4866247"/>
                <a:ext cx="97200" cy="12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FFA776F-4759-A7CD-C469-EFDC1182254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886049" y="4857247"/>
                  <a:ext cx="1148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CA361F1-EA4F-8547-BC7F-951962693673}"/>
                    </a:ext>
                  </a:extLst>
                </p14:cNvPr>
                <p14:cNvContentPartPr/>
                <p14:nvPr/>
              </p14:nvContentPartPr>
              <p14:xfrm>
                <a:off x="9063889" y="4861927"/>
                <a:ext cx="75600" cy="131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CA361F1-EA4F-8547-BC7F-95196269367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054889" y="4853287"/>
                  <a:ext cx="93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E8F5C8E-7D1A-751A-4298-2D16540B9C39}"/>
                    </a:ext>
                  </a:extLst>
                </p14:cNvPr>
                <p14:cNvContentPartPr/>
                <p14:nvPr/>
              </p14:nvContentPartPr>
              <p14:xfrm>
                <a:off x="9139129" y="4862287"/>
                <a:ext cx="133200" cy="253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E8F5C8E-7D1A-751A-4298-2D16540B9C3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130129" y="4853287"/>
                  <a:ext cx="1508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5EC0C5E-7461-5E82-122B-17BA9D7B626F}"/>
                    </a:ext>
                  </a:extLst>
                </p14:cNvPr>
                <p14:cNvContentPartPr/>
                <p14:nvPr/>
              </p14:nvContentPartPr>
              <p14:xfrm>
                <a:off x="9240289" y="4918447"/>
                <a:ext cx="104760" cy="16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5EC0C5E-7461-5E82-122B-17BA9D7B626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231649" y="4909807"/>
                  <a:ext cx="122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2DE39E0-F412-17F0-092F-D04AB4A94EDB}"/>
                    </a:ext>
                  </a:extLst>
                </p14:cNvPr>
                <p14:cNvContentPartPr/>
                <p14:nvPr/>
              </p14:nvContentPartPr>
              <p14:xfrm>
                <a:off x="9316249" y="4879927"/>
                <a:ext cx="101520" cy="355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2DE39E0-F412-17F0-092F-D04AB4A94ED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307609" y="4870927"/>
                  <a:ext cx="11916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68AD109-C395-D3EA-6C07-78BC539E8975}"/>
              </a:ext>
            </a:extLst>
          </p:cNvPr>
          <p:cNvGrpSpPr/>
          <p:nvPr/>
        </p:nvGrpSpPr>
        <p:grpSpPr>
          <a:xfrm>
            <a:off x="9851569" y="4456927"/>
            <a:ext cx="1216080" cy="1036080"/>
            <a:chOff x="9851569" y="4456927"/>
            <a:chExt cx="1216080" cy="10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7E6B0A1-4781-E226-603F-A73B91FDFB2E}"/>
                    </a:ext>
                  </a:extLst>
                </p14:cNvPr>
                <p14:cNvContentPartPr/>
                <p14:nvPr/>
              </p14:nvContentPartPr>
              <p14:xfrm>
                <a:off x="9851569" y="4872367"/>
                <a:ext cx="39600" cy="165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7E6B0A1-4781-E226-603F-A73B91FDFB2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842929" y="4863367"/>
                  <a:ext cx="57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F78D1F5-42DF-D679-AD71-30EBC3B00349}"/>
                    </a:ext>
                  </a:extLst>
                </p14:cNvPr>
                <p14:cNvContentPartPr/>
                <p14:nvPr/>
              </p14:nvContentPartPr>
              <p14:xfrm>
                <a:off x="10058209" y="4761127"/>
                <a:ext cx="422640" cy="33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F78D1F5-42DF-D679-AD71-30EBC3B0034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049569" y="4752127"/>
                  <a:ext cx="440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290C23F-E0EB-B3B4-C227-2704B2F3AE88}"/>
                    </a:ext>
                  </a:extLst>
                </p14:cNvPr>
                <p14:cNvContentPartPr/>
                <p14:nvPr/>
              </p14:nvContentPartPr>
              <p14:xfrm>
                <a:off x="10503169" y="4693807"/>
                <a:ext cx="35640" cy="454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290C23F-E0EB-B3B4-C227-2704B2F3AE8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494169" y="4685167"/>
                  <a:ext cx="5328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93A48C5-450C-7D72-16ED-25C61C60AC97}"/>
                    </a:ext>
                  </a:extLst>
                </p14:cNvPr>
                <p14:cNvContentPartPr/>
                <p14:nvPr/>
              </p14:nvContentPartPr>
              <p14:xfrm>
                <a:off x="10629169" y="4456927"/>
                <a:ext cx="438480" cy="1036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93A48C5-450C-7D72-16ED-25C61C60AC9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620529" y="4447927"/>
                  <a:ext cx="456120" cy="105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23112C9-A64A-1CDB-A551-2089329DB5BB}"/>
                  </a:ext>
                </a:extLst>
              </p14:cNvPr>
              <p14:cNvContentPartPr/>
              <p14:nvPr/>
            </p14:nvContentPartPr>
            <p14:xfrm>
              <a:off x="6052129" y="5585527"/>
              <a:ext cx="554040" cy="277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23112C9-A64A-1CDB-A551-2089329DB5BB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043129" y="5576527"/>
                <a:ext cx="57168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3871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8504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003042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3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blipFill>
                <a:blip r:embed="rId4"/>
                <a:stretch>
                  <a:fillRect l="-8911" r="-29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09344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483466" cy="302199"/>
              </a:xfrm>
              <a:prstGeom prst="rect">
                <a:avLst/>
              </a:prstGeom>
              <a:blipFill>
                <a:blip r:embed="rId5"/>
                <a:stretch>
                  <a:fillRect l="-11392" r="-253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blipFill>
                <a:blip r:embed="rId7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8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482375" cy="302199"/>
              </a:xfrm>
              <a:prstGeom prst="rect">
                <a:avLst/>
              </a:prstGeom>
              <a:blipFill>
                <a:blip r:embed="rId9"/>
                <a:stretch>
                  <a:fillRect l="-6329" r="-253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D81A9DF-D83B-4424-8C3B-74056A78F226}"/>
              </a:ext>
            </a:extLst>
          </p:cNvPr>
          <p:cNvCxnSpPr>
            <a:cxnSpLocks/>
          </p:cNvCxnSpPr>
          <p:nvPr/>
        </p:nvCxnSpPr>
        <p:spPr>
          <a:xfrm flipV="1">
            <a:off x="8953542" y="740664"/>
            <a:ext cx="643086" cy="44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7609528" y="255748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528" y="255748"/>
                <a:ext cx="4347537" cy="561757"/>
              </a:xfrm>
              <a:prstGeom prst="rect">
                <a:avLst/>
              </a:prstGeom>
              <a:blipFill>
                <a:blip r:embed="rId10"/>
                <a:stretch>
                  <a:fillRect l="-1122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cxnSpLocks/>
            <a:stCxn id="69" idx="3"/>
            <a:endCxn id="71" idx="0"/>
          </p:cNvCxnSpPr>
          <p:nvPr/>
        </p:nvCxnSpPr>
        <p:spPr>
          <a:xfrm flipH="1">
            <a:off x="6490715" y="2025776"/>
            <a:ext cx="1097075" cy="306523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stCxn id="13" idx="4"/>
            <a:endCxn id="72" idx="5"/>
          </p:cNvCxnSpPr>
          <p:nvPr/>
        </p:nvCxnSpPr>
        <p:spPr>
          <a:xfrm flipH="1">
            <a:off x="7754579" y="2016306"/>
            <a:ext cx="879143" cy="314262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stCxn id="16" idx="4"/>
            <a:endCxn id="56" idx="5"/>
          </p:cNvCxnSpPr>
          <p:nvPr/>
        </p:nvCxnSpPr>
        <p:spPr>
          <a:xfrm>
            <a:off x="9471717" y="2030764"/>
            <a:ext cx="154007" cy="312882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03972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655307" y="731241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2049905" y="1511566"/>
                <a:ext cx="2819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𝑖𝑛𝑎𝑐𝑡𝑖𝑣𝑒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𝑖𝑛𝑎𝑐𝑡𝑖𝑣𝑒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905" y="1511566"/>
                <a:ext cx="2819683" cy="369332"/>
              </a:xfrm>
              <a:prstGeom prst="rect">
                <a:avLst/>
              </a:prstGeom>
              <a:blipFill>
                <a:blip r:embed="rId11"/>
                <a:stretch>
                  <a:fillRect l="-172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/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blipFill>
                <a:blip r:embed="rId12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3AE283-0848-4C83-B603-C67D34D75896}"/>
              </a:ext>
            </a:extLst>
          </p:cNvPr>
          <p:cNvCxnSpPr>
            <a:cxnSpLocks/>
          </p:cNvCxnSpPr>
          <p:nvPr/>
        </p:nvCxnSpPr>
        <p:spPr>
          <a:xfrm>
            <a:off x="6978402" y="3809904"/>
            <a:ext cx="621658" cy="15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/>
              <p:nvPr/>
            </p:nvSpPr>
            <p:spPr>
              <a:xfrm>
                <a:off x="7159686" y="3972276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Stop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C68EFA-C60E-41D1-8BAC-D9FB6A23E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686" y="3972276"/>
                <a:ext cx="914400" cy="646331"/>
              </a:xfrm>
              <a:prstGeom prst="rect">
                <a:avLst/>
              </a:prstGeom>
              <a:blipFill>
                <a:blip r:embed="rId13"/>
                <a:stretch>
                  <a:fillRect l="-5333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/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blipFill>
                <a:blip r:embed="rId1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BD4833F-54F5-404D-A56A-A05303102886}"/>
              </a:ext>
            </a:extLst>
          </p:cNvPr>
          <p:cNvSpPr txBox="1"/>
          <p:nvPr/>
        </p:nvSpPr>
        <p:spPr>
          <a:xfrm>
            <a:off x="5637276" y="288950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/>
              <p:nvPr/>
            </p:nvSpPr>
            <p:spPr>
              <a:xfrm>
                <a:off x="6737569" y="1179536"/>
                <a:ext cx="1602105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𝑎𝑐𝑡𝑖𝑣𝑒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569" y="1179536"/>
                <a:ext cx="1602105" cy="396519"/>
              </a:xfrm>
              <a:prstGeom prst="rect">
                <a:avLst/>
              </a:prstGeom>
              <a:blipFill>
                <a:blip r:embed="rId15"/>
                <a:stretch>
                  <a:fillRect l="-3042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72596F-D16E-4AC6-B65E-06CCA1CA9A70}"/>
                  </a:ext>
                </a:extLst>
              </p:cNvPr>
              <p:cNvSpPr txBox="1"/>
              <p:nvPr/>
            </p:nvSpPr>
            <p:spPr>
              <a:xfrm>
                <a:off x="5862258" y="5482491"/>
                <a:ext cx="135415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</m:oMath>
                </a14:m>
                <a:r>
                  <a:rPr lang="en-US" dirty="0"/>
                  <a:t>=0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72596F-D16E-4AC6-B65E-06CCA1CA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258" y="5482491"/>
                <a:ext cx="1354153" cy="298415"/>
              </a:xfrm>
              <a:prstGeom prst="rect">
                <a:avLst/>
              </a:prstGeom>
              <a:blipFill>
                <a:blip r:embed="rId16"/>
                <a:stretch>
                  <a:fillRect l="-4505" t="-24490" r="-9459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Left Brace 58">
            <a:extLst>
              <a:ext uri="{FF2B5EF4-FFF2-40B4-BE49-F238E27FC236}">
                <a16:creationId xmlns:a16="http://schemas.microsoft.com/office/drawing/2014/main" id="{D7D68068-4D08-439A-BC08-ADC3F2FF266D}"/>
              </a:ext>
            </a:extLst>
          </p:cNvPr>
          <p:cNvSpPr/>
          <p:nvPr/>
        </p:nvSpPr>
        <p:spPr>
          <a:xfrm rot="16200000">
            <a:off x="7982663" y="4253626"/>
            <a:ext cx="240730" cy="36364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/>
              <p:nvPr/>
            </p:nvSpPr>
            <p:spPr>
              <a:xfrm>
                <a:off x="7697236" y="6215016"/>
                <a:ext cx="1078757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236" y="6215016"/>
                <a:ext cx="1078757" cy="300788"/>
              </a:xfrm>
              <a:prstGeom prst="rect">
                <a:avLst/>
              </a:prstGeom>
              <a:blipFill>
                <a:blip r:embed="rId17"/>
                <a:stretch>
                  <a:fillRect l="-2825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D4CFE9-CB79-4008-9EEE-E8328EC3B31A}"/>
                  </a:ext>
                </a:extLst>
              </p:cNvPr>
              <p:cNvSpPr txBox="1"/>
              <p:nvPr/>
            </p:nvSpPr>
            <p:spPr>
              <a:xfrm>
                <a:off x="5020041" y="6436146"/>
                <a:ext cx="2859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Find the optimal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D4CFE9-CB79-4008-9EEE-E8328EC3B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041" y="6436146"/>
                <a:ext cx="2859052" cy="369332"/>
              </a:xfrm>
              <a:prstGeom prst="rect">
                <a:avLst/>
              </a:prstGeom>
              <a:blipFill>
                <a:blip r:embed="rId18"/>
                <a:stretch>
                  <a:fillRect l="-170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9F7A7E-86B2-467E-99E8-333E5CF3A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44</a:t>
            </a:fld>
            <a:endParaRPr lang="en-US"/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2FECEFB7-8210-8927-C771-75A5CCFF7A63}"/>
              </a:ext>
            </a:extLst>
          </p:cNvPr>
          <p:cNvGrpSpPr/>
          <p:nvPr/>
        </p:nvGrpSpPr>
        <p:grpSpPr>
          <a:xfrm>
            <a:off x="3686560" y="533055"/>
            <a:ext cx="3934440" cy="768600"/>
            <a:chOff x="3686560" y="533055"/>
            <a:chExt cx="3934440" cy="76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2DA34D5-EF7A-A97C-994D-E35449E4AB5B}"/>
                    </a:ext>
                  </a:extLst>
                </p14:cNvPr>
                <p14:cNvContentPartPr/>
                <p14:nvPr/>
              </p14:nvContentPartPr>
              <p14:xfrm>
                <a:off x="7619920" y="533055"/>
                <a:ext cx="1080" cy="4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2DA34D5-EF7A-A97C-994D-E35449E4AB5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611280" y="524055"/>
                  <a:ext cx="18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5294056-3847-FCBF-9404-0747B2E51B8D}"/>
                    </a:ext>
                  </a:extLst>
                </p14:cNvPr>
                <p14:cNvContentPartPr/>
                <p14:nvPr/>
              </p14:nvContentPartPr>
              <p14:xfrm>
                <a:off x="3686560" y="1301295"/>
                <a:ext cx="240840" cy="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5294056-3847-FCBF-9404-0747B2E51B8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677920" y="1292295"/>
                  <a:ext cx="2584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F9711A5-8AF2-B59E-0E70-EC3957F46FA6}"/>
              </a:ext>
            </a:extLst>
          </p:cNvPr>
          <p:cNvGrpSpPr/>
          <p:nvPr/>
        </p:nvGrpSpPr>
        <p:grpSpPr>
          <a:xfrm>
            <a:off x="6306289" y="4500127"/>
            <a:ext cx="3469320" cy="871920"/>
            <a:chOff x="6306289" y="4500127"/>
            <a:chExt cx="3469320" cy="87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2414689-71E9-FA23-F279-9BCAD03B8527}"/>
                    </a:ext>
                  </a:extLst>
                </p14:cNvPr>
                <p14:cNvContentPartPr/>
                <p14:nvPr/>
              </p14:nvContentPartPr>
              <p14:xfrm>
                <a:off x="6306289" y="4792807"/>
                <a:ext cx="3469320" cy="579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2414689-71E9-FA23-F279-9BCAD03B852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97649" y="4784167"/>
                  <a:ext cx="348696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A5A866F-13BF-D13C-A153-C19D0821BDA7}"/>
                    </a:ext>
                  </a:extLst>
                </p14:cNvPr>
                <p14:cNvContentPartPr/>
                <p14:nvPr/>
              </p14:nvContentPartPr>
              <p14:xfrm>
                <a:off x="8488969" y="4571767"/>
                <a:ext cx="230400" cy="39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A5A866F-13BF-D13C-A153-C19D0821BDA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480329" y="4562767"/>
                  <a:ext cx="248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4D2E51D-137A-4BDE-2E7D-C23723AC4A31}"/>
                    </a:ext>
                  </a:extLst>
                </p14:cNvPr>
                <p14:cNvContentPartPr/>
                <p14:nvPr/>
              </p14:nvContentPartPr>
              <p14:xfrm>
                <a:off x="8703169" y="4550887"/>
                <a:ext cx="1800" cy="140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4D2E51D-137A-4BDE-2E7D-C23723AC4A3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694169" y="4542247"/>
                  <a:ext cx="19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20067E6-A956-FC3C-FF8C-C86BC5E8DA6A}"/>
                    </a:ext>
                  </a:extLst>
                </p14:cNvPr>
                <p14:cNvContentPartPr/>
                <p14:nvPr/>
              </p14:nvContentPartPr>
              <p14:xfrm>
                <a:off x="8753569" y="4618567"/>
                <a:ext cx="39240" cy="67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20067E6-A956-FC3C-FF8C-C86BC5E8DA6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744569" y="4609567"/>
                  <a:ext cx="56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A076ADD-4F39-2122-697B-C7D84C62E0B6}"/>
                    </a:ext>
                  </a:extLst>
                </p14:cNvPr>
                <p14:cNvContentPartPr/>
                <p14:nvPr/>
              </p14:nvContentPartPr>
              <p14:xfrm>
                <a:off x="8767609" y="4567447"/>
                <a:ext cx="81000" cy="79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A076ADD-4F39-2122-697B-C7D84C62E0B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758969" y="4558807"/>
                  <a:ext cx="98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54B26FF-FF61-6038-E4B2-EAF4BC65AEED}"/>
                    </a:ext>
                  </a:extLst>
                </p14:cNvPr>
                <p14:cNvContentPartPr/>
                <p14:nvPr/>
              </p14:nvContentPartPr>
              <p14:xfrm>
                <a:off x="8755009" y="4500127"/>
                <a:ext cx="231120" cy="132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54B26FF-FF61-6038-E4B2-EAF4BC65AEE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746369" y="4491127"/>
                  <a:ext cx="248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51E2827-9C27-1E85-ACA2-3BAB2589BE6D}"/>
                    </a:ext>
                  </a:extLst>
                </p14:cNvPr>
                <p14:cNvContentPartPr/>
                <p14:nvPr/>
              </p14:nvContentPartPr>
              <p14:xfrm>
                <a:off x="8853289" y="4553407"/>
                <a:ext cx="180000" cy="167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51E2827-9C27-1E85-ACA2-3BAB2589BE6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844289" y="4544407"/>
                  <a:ext cx="197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B9C4D93-DF3E-4CA5-F1AA-6B6E6012F1B2}"/>
                    </a:ext>
                  </a:extLst>
                </p14:cNvPr>
                <p14:cNvContentPartPr/>
                <p14:nvPr/>
              </p14:nvContentPartPr>
              <p14:xfrm>
                <a:off x="8994049" y="4556287"/>
                <a:ext cx="184320" cy="99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B9C4D93-DF3E-4CA5-F1AA-6B6E6012F1B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985409" y="4547647"/>
                  <a:ext cx="201960" cy="11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EEA1EB6-0245-032A-527D-26F34E2BC72F}"/>
                  </a:ext>
                </a:extLst>
              </p14:cNvPr>
              <p14:cNvContentPartPr/>
              <p14:nvPr/>
            </p14:nvContentPartPr>
            <p14:xfrm>
              <a:off x="7414729" y="5476087"/>
              <a:ext cx="8280" cy="18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EEA1EB6-0245-032A-527D-26F34E2BC72F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7405729" y="5467447"/>
                <a:ext cx="259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CB86A75-1EEB-1DE3-560F-D1582AC24627}"/>
                  </a:ext>
                </a:extLst>
              </p14:cNvPr>
              <p14:cNvContentPartPr/>
              <p14:nvPr/>
            </p14:nvContentPartPr>
            <p14:xfrm>
              <a:off x="8057329" y="5476087"/>
              <a:ext cx="3600" cy="18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CB86A75-1EEB-1DE3-560F-D1582AC24627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8048689" y="5467447"/>
                <a:ext cx="2124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686D283-0DC0-6486-20A8-CA33C23EF567}"/>
              </a:ext>
            </a:extLst>
          </p:cNvPr>
          <p:cNvGrpSpPr/>
          <p:nvPr/>
        </p:nvGrpSpPr>
        <p:grpSpPr>
          <a:xfrm>
            <a:off x="5932249" y="5262607"/>
            <a:ext cx="339840" cy="290880"/>
            <a:chOff x="5932249" y="5262607"/>
            <a:chExt cx="339840" cy="2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B7FEA8C-5950-34DF-313B-3D52BEEB3923}"/>
                    </a:ext>
                  </a:extLst>
                </p14:cNvPr>
                <p14:cNvContentPartPr/>
                <p14:nvPr/>
              </p14:nvContentPartPr>
              <p14:xfrm>
                <a:off x="5981569" y="5383927"/>
                <a:ext cx="144000" cy="2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B7FEA8C-5950-34DF-313B-3D52BEEB392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972569" y="5374927"/>
                  <a:ext cx="1616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37D1270-8B68-BC6F-34C8-A145E266797B}"/>
                    </a:ext>
                  </a:extLst>
                </p14:cNvPr>
                <p14:cNvContentPartPr/>
                <p14:nvPr/>
              </p14:nvContentPartPr>
              <p14:xfrm>
                <a:off x="6139249" y="5331727"/>
                <a:ext cx="28800" cy="160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37D1270-8B68-BC6F-34C8-A145E266797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130609" y="5323087"/>
                  <a:ext cx="46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8860321-5E4A-C9FE-BE8A-5BBB1971BF16}"/>
                    </a:ext>
                  </a:extLst>
                </p14:cNvPr>
                <p14:cNvContentPartPr/>
                <p14:nvPr/>
              </p14:nvContentPartPr>
              <p14:xfrm>
                <a:off x="6271729" y="5481487"/>
                <a:ext cx="360" cy="14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8860321-5E4A-C9FE-BE8A-5BBB1971BF1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263089" y="5472847"/>
                  <a:ext cx="18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7DB458F-39C6-6221-DF56-F28B4EC37993}"/>
                    </a:ext>
                  </a:extLst>
                </p14:cNvPr>
                <p14:cNvContentPartPr/>
                <p14:nvPr/>
              </p14:nvContentPartPr>
              <p14:xfrm>
                <a:off x="5932249" y="5262607"/>
                <a:ext cx="118080" cy="290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7DB458F-39C6-6221-DF56-F28B4EC3799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23609" y="5253607"/>
                  <a:ext cx="135720" cy="30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ED116DCA-F178-3C93-F155-61DFC581746E}"/>
                  </a:ext>
                </a:extLst>
              </p14:cNvPr>
              <p14:cNvContentPartPr/>
              <p14:nvPr/>
            </p14:nvContentPartPr>
            <p14:xfrm>
              <a:off x="9437929" y="5265127"/>
              <a:ext cx="345960" cy="1832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ED116DCA-F178-3C93-F155-61DFC581746E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9429289" y="5256487"/>
                <a:ext cx="3636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72C186D-2814-6B9B-6665-3833D7DB08F8}"/>
                  </a:ext>
                </a:extLst>
              </p14:cNvPr>
              <p14:cNvContentPartPr/>
              <p14:nvPr/>
            </p14:nvContentPartPr>
            <p14:xfrm>
              <a:off x="6440929" y="1766647"/>
              <a:ext cx="471600" cy="1177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72C186D-2814-6B9B-6665-3833D7DB08F8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432289" y="1758007"/>
                <a:ext cx="4892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7CD55E8C-6B63-591B-3798-A581948FF62E}"/>
                  </a:ext>
                </a:extLst>
              </p14:cNvPr>
              <p14:cNvContentPartPr/>
              <p14:nvPr/>
            </p14:nvContentPartPr>
            <p14:xfrm>
              <a:off x="5444809" y="5475007"/>
              <a:ext cx="398160" cy="3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7CD55E8C-6B63-591B-3798-A581948FF62E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435809" y="5466007"/>
                <a:ext cx="415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83407FA4-B9A6-55C6-6403-3A05D3B0B49F}"/>
                  </a:ext>
                </a:extLst>
              </p14:cNvPr>
              <p14:cNvContentPartPr/>
              <p14:nvPr/>
            </p14:nvContentPartPr>
            <p14:xfrm>
              <a:off x="5669449" y="2029447"/>
              <a:ext cx="975240" cy="30178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83407FA4-B9A6-55C6-6403-3A05D3B0B49F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660809" y="2020807"/>
                <a:ext cx="992880" cy="303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E18664E-DCC6-84EA-388D-9C018CB567E5}"/>
              </a:ext>
            </a:extLst>
          </p:cNvPr>
          <p:cNvGrpSpPr/>
          <p:nvPr/>
        </p:nvGrpSpPr>
        <p:grpSpPr>
          <a:xfrm>
            <a:off x="6989209" y="1832527"/>
            <a:ext cx="2802240" cy="752760"/>
            <a:chOff x="6989209" y="1832527"/>
            <a:chExt cx="2802240" cy="7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98B6877-AC56-019E-557B-14642E2B7081}"/>
                    </a:ext>
                  </a:extLst>
                </p14:cNvPr>
                <p14:cNvContentPartPr/>
                <p14:nvPr/>
              </p14:nvContentPartPr>
              <p14:xfrm>
                <a:off x="6989209" y="1832527"/>
                <a:ext cx="2802240" cy="752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98B6877-AC56-019E-557B-14642E2B708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980569" y="1823887"/>
                  <a:ext cx="2819880" cy="7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C455780-FC3C-8C7C-5030-A91C59D54CEC}"/>
                    </a:ext>
                  </a:extLst>
                </p14:cNvPr>
                <p14:cNvContentPartPr/>
                <p14:nvPr/>
              </p14:nvContentPartPr>
              <p14:xfrm>
                <a:off x="7530649" y="1887967"/>
                <a:ext cx="663480" cy="65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C455780-FC3C-8C7C-5030-A91C59D54CE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522009" y="1879327"/>
                  <a:ext cx="681120" cy="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A5FDACF7-9AF7-7F47-E1D3-3C95605FBB39}"/>
                  </a:ext>
                </a:extLst>
              </p14:cNvPr>
              <p14:cNvContentPartPr/>
              <p14:nvPr/>
            </p14:nvContentPartPr>
            <p14:xfrm>
              <a:off x="5423209" y="5281687"/>
              <a:ext cx="60120" cy="3186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A5FDACF7-9AF7-7F47-E1D3-3C95605FBB39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5414569" y="5273047"/>
                <a:ext cx="7776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FC058D14-775C-69F0-B67A-D1FCBE338B0A}"/>
                  </a:ext>
                </a:extLst>
              </p14:cNvPr>
              <p14:cNvContentPartPr/>
              <p14:nvPr/>
            </p14:nvContentPartPr>
            <p14:xfrm>
              <a:off x="7463689" y="5551327"/>
              <a:ext cx="161640" cy="1792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FC058D14-775C-69F0-B67A-D1FCBE338B0A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454689" y="5542327"/>
                <a:ext cx="179280" cy="19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3720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C7-FBC0-409E-9409-AA29D9C1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3" y="79454"/>
            <a:ext cx="6305340" cy="503554"/>
          </a:xfrm>
        </p:spPr>
        <p:txBody>
          <a:bodyPr>
            <a:normAutofit fontScale="90000"/>
          </a:bodyPr>
          <a:lstStyle/>
          <a:p>
            <a:r>
              <a:rPr lang="en-US" dirty="0"/>
              <a:t>Solve the subproblem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BFFC20-31F6-4530-85DB-1DDBFDE35A40}"/>
              </a:ext>
            </a:extLst>
          </p:cNvPr>
          <p:cNvCxnSpPr>
            <a:cxnSpLocks/>
          </p:cNvCxnSpPr>
          <p:nvPr/>
        </p:nvCxnSpPr>
        <p:spPr>
          <a:xfrm>
            <a:off x="838200" y="1990102"/>
            <a:ext cx="10344912" cy="3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1DF70-5C73-4B5B-B912-A5E31840C85B}"/>
              </a:ext>
            </a:extLst>
          </p:cNvPr>
          <p:cNvCxnSpPr>
            <a:cxnSpLocks/>
          </p:cNvCxnSpPr>
          <p:nvPr/>
        </p:nvCxnSpPr>
        <p:spPr>
          <a:xfrm>
            <a:off x="1139400" y="5126225"/>
            <a:ext cx="10254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0E28C-650D-4ED9-B34A-A57D4E53ADC4}"/>
              </a:ext>
            </a:extLst>
          </p:cNvPr>
          <p:cNvSpPr/>
          <p:nvPr/>
        </p:nvSpPr>
        <p:spPr>
          <a:xfrm>
            <a:off x="1593447" y="196724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BB305B-E450-40BD-99AD-BB0D51FAB4FA}"/>
              </a:ext>
            </a:extLst>
          </p:cNvPr>
          <p:cNvSpPr/>
          <p:nvPr/>
        </p:nvSpPr>
        <p:spPr>
          <a:xfrm>
            <a:off x="2500296" y="194438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769532-8F6F-4027-9E0B-E613D8F1517C}"/>
              </a:ext>
            </a:extLst>
          </p:cNvPr>
          <p:cNvSpPr/>
          <p:nvPr/>
        </p:nvSpPr>
        <p:spPr>
          <a:xfrm>
            <a:off x="3434836" y="197058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AB8DC-093F-4A5E-A6E2-E51C377DDA9D}"/>
              </a:ext>
            </a:extLst>
          </p:cNvPr>
          <p:cNvSpPr/>
          <p:nvPr/>
        </p:nvSpPr>
        <p:spPr>
          <a:xfrm>
            <a:off x="1650702" y="5080506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E942CC-AD36-41D3-86D3-557DF3CE490D}"/>
              </a:ext>
            </a:extLst>
          </p:cNvPr>
          <p:cNvSpPr/>
          <p:nvPr/>
        </p:nvSpPr>
        <p:spPr>
          <a:xfrm>
            <a:off x="3494593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AA674-8D28-4353-B54C-C9D1D6276CEB}"/>
              </a:ext>
            </a:extLst>
          </p:cNvPr>
          <p:cNvSpPr/>
          <p:nvPr/>
        </p:nvSpPr>
        <p:spPr>
          <a:xfrm>
            <a:off x="4474067" y="508890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70326-4AEC-459A-BBEE-967EA5F97D3B}"/>
              </a:ext>
            </a:extLst>
          </p:cNvPr>
          <p:cNvSpPr/>
          <p:nvPr/>
        </p:nvSpPr>
        <p:spPr>
          <a:xfrm>
            <a:off x="8592574" y="1970587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19EEC6-5F8A-4A00-912A-8D739152D06E}"/>
              </a:ext>
            </a:extLst>
          </p:cNvPr>
          <p:cNvSpPr/>
          <p:nvPr/>
        </p:nvSpPr>
        <p:spPr>
          <a:xfrm>
            <a:off x="9430569" y="198504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47EBC-0627-48E6-B212-8FDCECD85ECB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1646646" y="1986753"/>
            <a:ext cx="86352" cy="311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C9177C-3BF4-4A0D-868C-0B50E3A1673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16206" y="2024009"/>
            <a:ext cx="19535" cy="306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FCFE07-CCCD-4D2F-9BF6-707D7AD472F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39776" y="2003042"/>
            <a:ext cx="89826" cy="30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EDC407-F606-41B7-BD2E-053DFF81AF7B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515215" y="1973938"/>
            <a:ext cx="650091" cy="316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/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DABD83-B57A-4B57-8466-F31004DD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24" y="1655841"/>
                <a:ext cx="621837" cy="302199"/>
              </a:xfrm>
              <a:prstGeom prst="rect">
                <a:avLst/>
              </a:prstGeom>
              <a:blipFill>
                <a:blip r:embed="rId2"/>
                <a:stretch>
                  <a:fillRect l="-4902" r="-98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/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83EF13-F8BB-47BA-B3A0-4046FA1C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0" y="5388390"/>
                <a:ext cx="614592" cy="276999"/>
              </a:xfrm>
              <a:prstGeom prst="rect">
                <a:avLst/>
              </a:prstGeom>
              <a:blipFill>
                <a:blip r:embed="rId3"/>
                <a:stretch>
                  <a:fillRect l="-8911" r="-29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1FE8135C-5F70-4F46-A4FD-55501BD7E5D9}"/>
              </a:ext>
            </a:extLst>
          </p:cNvPr>
          <p:cNvSpPr/>
          <p:nvPr/>
        </p:nvSpPr>
        <p:spPr>
          <a:xfrm>
            <a:off x="2588454" y="5093449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/>
              <p:nvPr/>
            </p:nvSpPr>
            <p:spPr>
              <a:xfrm>
                <a:off x="5413376" y="5178305"/>
                <a:ext cx="701602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𝑎𝑐𝑡𝑖𝑣𝑒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03BCEC-B500-4A00-85F9-A6E37D7F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76" y="5178305"/>
                <a:ext cx="701602" cy="304186"/>
              </a:xfrm>
              <a:prstGeom prst="rect">
                <a:avLst/>
              </a:prstGeom>
              <a:blipFill>
                <a:blip r:embed="rId4"/>
                <a:stretch>
                  <a:fillRect l="-7826" r="-173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/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917A58-F492-4247-9D47-E76D15C3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52" y="1546243"/>
                <a:ext cx="631818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5513CDF-081F-4CBC-A5E1-6FDFA493CFE7}"/>
              </a:ext>
            </a:extLst>
          </p:cNvPr>
          <p:cNvSpPr/>
          <p:nvPr/>
        </p:nvSpPr>
        <p:spPr>
          <a:xfrm>
            <a:off x="9555480" y="512056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/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A7D125-4908-470B-9365-E183E01D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69" y="1620153"/>
                <a:ext cx="631818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FFBF5CB7-4863-4501-963B-48529E190176}"/>
              </a:ext>
            </a:extLst>
          </p:cNvPr>
          <p:cNvSpPr/>
          <p:nvPr/>
        </p:nvSpPr>
        <p:spPr>
          <a:xfrm>
            <a:off x="10831396" y="196389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EA78868-9593-425A-85A5-E6B0CCB5302B}"/>
              </a:ext>
            </a:extLst>
          </p:cNvPr>
          <p:cNvSpPr/>
          <p:nvPr/>
        </p:nvSpPr>
        <p:spPr>
          <a:xfrm>
            <a:off x="10872544" y="511387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/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B735A6-6862-4712-9D06-A47BFE6F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792" y="5333073"/>
                <a:ext cx="538096" cy="303096"/>
              </a:xfrm>
              <a:prstGeom prst="rect">
                <a:avLst/>
              </a:prstGeom>
              <a:blipFill>
                <a:blip r:embed="rId7"/>
                <a:stretch>
                  <a:fillRect l="-10227" r="-227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BC0787-67F4-442D-9E92-0A4E27FEBE75}"/>
              </a:ext>
            </a:extLst>
          </p:cNvPr>
          <p:cNvCxnSpPr>
            <a:stCxn id="61" idx="0"/>
            <a:endCxn id="62" idx="7"/>
          </p:cNvCxnSpPr>
          <p:nvPr/>
        </p:nvCxnSpPr>
        <p:spPr>
          <a:xfrm>
            <a:off x="10872544" y="1963893"/>
            <a:ext cx="70244" cy="31566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5F81C0C-0BFE-4F0A-BA43-8D12BF60A19B}"/>
              </a:ext>
            </a:extLst>
          </p:cNvPr>
          <p:cNvSpPr/>
          <p:nvPr/>
        </p:nvSpPr>
        <p:spPr>
          <a:xfrm>
            <a:off x="7575738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D18E95-9E49-4765-9E2E-CBC50D6509E1}"/>
              </a:ext>
            </a:extLst>
          </p:cNvPr>
          <p:cNvSpPr/>
          <p:nvPr/>
        </p:nvSpPr>
        <p:spPr>
          <a:xfrm>
            <a:off x="6614159" y="197867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B8427-1147-455F-80CF-765B646422EB}"/>
              </a:ext>
            </a:extLst>
          </p:cNvPr>
          <p:cNvSpPr/>
          <p:nvPr/>
        </p:nvSpPr>
        <p:spPr>
          <a:xfrm>
            <a:off x="6449567" y="50910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31400-A6DC-462E-A7C1-7E9D77759CA5}"/>
              </a:ext>
            </a:extLst>
          </p:cNvPr>
          <p:cNvSpPr/>
          <p:nvPr/>
        </p:nvSpPr>
        <p:spPr>
          <a:xfrm>
            <a:off x="7684335" y="511990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C75241C-33D2-4DB6-98AA-71911021B969}"/>
              </a:ext>
            </a:extLst>
          </p:cNvPr>
          <p:cNvSpPr/>
          <p:nvPr/>
        </p:nvSpPr>
        <p:spPr>
          <a:xfrm>
            <a:off x="5605582" y="512023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/>
              <p:nvPr/>
            </p:nvSpPr>
            <p:spPr>
              <a:xfrm>
                <a:off x="6449567" y="1548598"/>
                <a:ext cx="693973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𝑎𝑐𝑡𝑖𝑣𝑒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2D4836-EA75-407A-83DC-32D88C93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7" y="1548598"/>
                <a:ext cx="693973" cy="304186"/>
              </a:xfrm>
              <a:prstGeom prst="rect">
                <a:avLst/>
              </a:prstGeom>
              <a:blipFill>
                <a:blip r:embed="rId8"/>
                <a:stretch>
                  <a:fillRect l="-4386" r="-1754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43A11391-7CF4-46A6-A62B-5E2A851CE7A1}"/>
              </a:ext>
            </a:extLst>
          </p:cNvPr>
          <p:cNvSpPr/>
          <p:nvPr/>
        </p:nvSpPr>
        <p:spPr>
          <a:xfrm>
            <a:off x="5084255" y="198675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D81A9DF-D83B-4424-8C3B-74056A78F226}"/>
              </a:ext>
            </a:extLst>
          </p:cNvPr>
          <p:cNvCxnSpPr>
            <a:cxnSpLocks/>
          </p:cNvCxnSpPr>
          <p:nvPr/>
        </p:nvCxnSpPr>
        <p:spPr>
          <a:xfrm flipV="1">
            <a:off x="8953542" y="740664"/>
            <a:ext cx="643086" cy="44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/>
              <p:nvPr/>
            </p:nvSpPr>
            <p:spPr>
              <a:xfrm>
                <a:off x="7609528" y="255748"/>
                <a:ext cx="4347537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EB020E-9753-4023-BE61-89780D88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528" y="255748"/>
                <a:ext cx="4347537" cy="561757"/>
              </a:xfrm>
              <a:prstGeom prst="rect">
                <a:avLst/>
              </a:prstGeom>
              <a:blipFill>
                <a:blip r:embed="rId9"/>
                <a:stretch>
                  <a:fillRect l="-1122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5C94A-470C-4040-9D1A-108332B03A24}"/>
              </a:ext>
            </a:extLst>
          </p:cNvPr>
          <p:cNvCxnSpPr>
            <a:cxnSpLocks/>
            <a:stCxn id="69" idx="3"/>
            <a:endCxn id="71" idx="0"/>
          </p:cNvCxnSpPr>
          <p:nvPr/>
        </p:nvCxnSpPr>
        <p:spPr>
          <a:xfrm flipH="1">
            <a:off x="6490715" y="2025776"/>
            <a:ext cx="1097075" cy="3065234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D061F6-A124-49AE-861B-CF9EDB257EB8}"/>
              </a:ext>
            </a:extLst>
          </p:cNvPr>
          <p:cNvCxnSpPr>
            <a:cxnSpLocks/>
            <a:stCxn id="13" idx="4"/>
            <a:endCxn id="72" idx="5"/>
          </p:cNvCxnSpPr>
          <p:nvPr/>
        </p:nvCxnSpPr>
        <p:spPr>
          <a:xfrm flipH="1">
            <a:off x="7754579" y="2016306"/>
            <a:ext cx="879143" cy="314262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EB3DC1-FF64-4ADB-8C9B-D1E1FD055D2B}"/>
              </a:ext>
            </a:extLst>
          </p:cNvPr>
          <p:cNvCxnSpPr>
            <a:cxnSpLocks/>
            <a:stCxn id="16" idx="4"/>
            <a:endCxn id="56" idx="5"/>
          </p:cNvCxnSpPr>
          <p:nvPr/>
        </p:nvCxnSpPr>
        <p:spPr>
          <a:xfrm>
            <a:off x="9471717" y="2030764"/>
            <a:ext cx="154007" cy="312882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C1A377A-39A3-4166-BAFA-81F590C15E1F}"/>
              </a:ext>
            </a:extLst>
          </p:cNvPr>
          <p:cNvCxnSpPr/>
          <p:nvPr/>
        </p:nvCxnSpPr>
        <p:spPr>
          <a:xfrm flipH="1">
            <a:off x="4627348" y="1262852"/>
            <a:ext cx="1545336" cy="51013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E7C9088-E678-4378-AF10-45EA1F226C27}"/>
              </a:ext>
            </a:extLst>
          </p:cNvPr>
          <p:cNvSpPr txBox="1"/>
          <p:nvPr/>
        </p:nvSpPr>
        <p:spPr>
          <a:xfrm>
            <a:off x="2606475" y="1039728"/>
            <a:ext cx="176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problem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EDF670-BC35-4F87-B502-D41FA2AA20CA}"/>
              </a:ext>
            </a:extLst>
          </p:cNvPr>
          <p:cNvSpPr txBox="1"/>
          <p:nvPr/>
        </p:nvSpPr>
        <p:spPr>
          <a:xfrm>
            <a:off x="6655307" y="731241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problem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F8E357B-D919-485D-9C98-EE83BA795299}"/>
              </a:ext>
            </a:extLst>
          </p:cNvPr>
          <p:cNvSpPr/>
          <p:nvPr/>
        </p:nvSpPr>
        <p:spPr>
          <a:xfrm>
            <a:off x="10547489" y="1286574"/>
            <a:ext cx="992168" cy="4664899"/>
          </a:xfrm>
          <a:custGeom>
            <a:avLst/>
            <a:gdLst>
              <a:gd name="connsiteX0" fmla="*/ 279007 w 992168"/>
              <a:gd name="connsiteY0" fmla="*/ 21018 h 4664899"/>
              <a:gd name="connsiteX1" fmla="*/ 68695 w 992168"/>
              <a:gd name="connsiteY1" fmla="*/ 405066 h 4664899"/>
              <a:gd name="connsiteX2" fmla="*/ 77839 w 992168"/>
              <a:gd name="connsiteY2" fmla="*/ 2654490 h 4664899"/>
              <a:gd name="connsiteX3" fmla="*/ 59551 w 992168"/>
              <a:gd name="connsiteY3" fmla="*/ 4583874 h 4664899"/>
              <a:gd name="connsiteX4" fmla="*/ 937375 w 992168"/>
              <a:gd name="connsiteY4" fmla="*/ 4135818 h 4664899"/>
              <a:gd name="connsiteX5" fmla="*/ 891655 w 992168"/>
              <a:gd name="connsiteY5" fmla="*/ 2608770 h 4664899"/>
              <a:gd name="connsiteX6" fmla="*/ 827647 w 992168"/>
              <a:gd name="connsiteY6" fmla="*/ 679386 h 4664899"/>
              <a:gd name="connsiteX7" fmla="*/ 279007 w 992168"/>
              <a:gd name="connsiteY7" fmla="*/ 21018 h 466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68" h="4664899">
                <a:moveTo>
                  <a:pt x="279007" y="21018"/>
                </a:moveTo>
                <a:cubicBezTo>
                  <a:pt x="152515" y="-24702"/>
                  <a:pt x="102223" y="-33846"/>
                  <a:pt x="68695" y="405066"/>
                </a:cubicBezTo>
                <a:cubicBezTo>
                  <a:pt x="35167" y="843978"/>
                  <a:pt x="79363" y="1958022"/>
                  <a:pt x="77839" y="2654490"/>
                </a:cubicBezTo>
                <a:cubicBezTo>
                  <a:pt x="76315" y="3350958"/>
                  <a:pt x="-83705" y="4336986"/>
                  <a:pt x="59551" y="4583874"/>
                </a:cubicBezTo>
                <a:cubicBezTo>
                  <a:pt x="202807" y="4830762"/>
                  <a:pt x="798691" y="4465002"/>
                  <a:pt x="937375" y="4135818"/>
                </a:cubicBezTo>
                <a:cubicBezTo>
                  <a:pt x="1076059" y="3806634"/>
                  <a:pt x="909943" y="3184842"/>
                  <a:pt x="891655" y="2608770"/>
                </a:cubicBezTo>
                <a:cubicBezTo>
                  <a:pt x="873367" y="2032698"/>
                  <a:pt x="931279" y="1113726"/>
                  <a:pt x="827647" y="679386"/>
                </a:cubicBezTo>
                <a:cubicBezTo>
                  <a:pt x="724015" y="245046"/>
                  <a:pt x="405499" y="66738"/>
                  <a:pt x="279007" y="210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/>
              <p:nvPr/>
            </p:nvSpPr>
            <p:spPr>
              <a:xfrm>
                <a:off x="1530782" y="5665389"/>
                <a:ext cx="17798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𝑖𝑛𝑎𝑐𝑡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D3BC2CD-B847-4A27-8A29-19E312E1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782" y="5665389"/>
                <a:ext cx="1779846" cy="646331"/>
              </a:xfrm>
              <a:prstGeom prst="rect">
                <a:avLst/>
              </a:prstGeom>
              <a:blipFill>
                <a:blip r:embed="rId10"/>
                <a:stretch>
                  <a:fillRect l="-2740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/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161ED-AAD3-4E00-B510-62E4A489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24" y="1564846"/>
                <a:ext cx="631818" cy="276999"/>
              </a:xfrm>
              <a:prstGeom prst="rect">
                <a:avLst/>
              </a:prstGeom>
              <a:blipFill>
                <a:blip r:embed="rId11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/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34E507B-21B7-4270-85DE-F168AE047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327" y="1601808"/>
                <a:ext cx="631818" cy="276999"/>
              </a:xfrm>
              <a:prstGeom prst="rect">
                <a:avLst/>
              </a:prstGeom>
              <a:blipFill>
                <a:blip r:embed="rId12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BD4833F-54F5-404D-A56A-A05303102886}"/>
              </a:ext>
            </a:extLst>
          </p:cNvPr>
          <p:cNvSpPr txBox="1"/>
          <p:nvPr/>
        </p:nvSpPr>
        <p:spPr>
          <a:xfrm>
            <a:off x="5637276" y="288950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/>
              <p:nvPr/>
            </p:nvSpPr>
            <p:spPr>
              <a:xfrm>
                <a:off x="6737569" y="1179536"/>
                <a:ext cx="1602105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Destroy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𝑎𝑐𝑡𝑖𝑣𝑒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F60EC0-1CB3-4916-9291-E655606F7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569" y="1179536"/>
                <a:ext cx="1602105" cy="396519"/>
              </a:xfrm>
              <a:prstGeom prst="rect">
                <a:avLst/>
              </a:prstGeom>
              <a:blipFill>
                <a:blip r:embed="rId13"/>
                <a:stretch>
                  <a:fillRect l="-3042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Left Brace 58">
            <a:extLst>
              <a:ext uri="{FF2B5EF4-FFF2-40B4-BE49-F238E27FC236}">
                <a16:creationId xmlns:a16="http://schemas.microsoft.com/office/drawing/2014/main" id="{D7D68068-4D08-439A-BC08-ADC3F2FF266D}"/>
              </a:ext>
            </a:extLst>
          </p:cNvPr>
          <p:cNvSpPr/>
          <p:nvPr/>
        </p:nvSpPr>
        <p:spPr>
          <a:xfrm rot="16200000">
            <a:off x="7594829" y="3388998"/>
            <a:ext cx="240730" cy="47961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/>
              <p:nvPr/>
            </p:nvSpPr>
            <p:spPr>
              <a:xfrm>
                <a:off x="7354241" y="5985715"/>
                <a:ext cx="1078757" cy="302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D5833B-FA30-46BB-81A2-2CB3E0DDB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241" y="5985715"/>
                <a:ext cx="1078757" cy="302327"/>
              </a:xfrm>
              <a:prstGeom prst="rect">
                <a:avLst/>
              </a:prstGeom>
              <a:blipFill>
                <a:blip r:embed="rId14"/>
                <a:stretch>
                  <a:fillRect l="-2825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B30313-3611-442D-8879-5F8D001009DE}"/>
              </a:ext>
            </a:extLst>
          </p:cNvPr>
          <p:cNvCxnSpPr>
            <a:cxnSpLocks/>
            <a:endCxn id="73" idx="2"/>
          </p:cNvCxnSpPr>
          <p:nvPr/>
        </p:nvCxnSpPr>
        <p:spPr>
          <a:xfrm flipH="1">
            <a:off x="5605582" y="1990561"/>
            <a:ext cx="1057933" cy="315253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8FFE6E1-3FFF-4CCF-BD8C-9E9AE736F1B6}"/>
              </a:ext>
            </a:extLst>
          </p:cNvPr>
          <p:cNvCxnSpPr>
            <a:cxnSpLocks/>
          </p:cNvCxnSpPr>
          <p:nvPr/>
        </p:nvCxnSpPr>
        <p:spPr>
          <a:xfrm>
            <a:off x="6118227" y="3599524"/>
            <a:ext cx="621658" cy="15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DFFA3D6-2927-4D3B-B02F-92F32FF956EB}"/>
                  </a:ext>
                </a:extLst>
              </p:cNvPr>
              <p:cNvSpPr txBox="1"/>
              <p:nvPr/>
            </p:nvSpPr>
            <p:spPr>
              <a:xfrm>
                <a:off x="6028525" y="3756785"/>
                <a:ext cx="14072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Stop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DFFA3D6-2927-4D3B-B02F-92F32FF95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525" y="3756785"/>
                <a:ext cx="1407294" cy="369332"/>
              </a:xfrm>
              <a:prstGeom prst="rect">
                <a:avLst/>
              </a:prstGeom>
              <a:blipFill>
                <a:blip r:embed="rId15"/>
                <a:stretch>
                  <a:fillRect l="-389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56ADC9F-2AC8-4783-AE1A-92A59D0A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18EA5A1-21ED-A479-7CCB-284611A986D9}"/>
                  </a:ext>
                </a:extLst>
              </p14:cNvPr>
              <p14:cNvContentPartPr/>
              <p14:nvPr/>
            </p14:nvContentPartPr>
            <p14:xfrm>
              <a:off x="2952889" y="1601767"/>
              <a:ext cx="341640" cy="1652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18EA5A1-21ED-A479-7CCB-284611A986D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44249" y="1592767"/>
                <a:ext cx="359280" cy="1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79477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B2772-E311-437E-AE9E-D330E63C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71" y="0"/>
            <a:ext cx="7612974" cy="466531"/>
          </a:xfrm>
        </p:spPr>
        <p:txBody>
          <a:bodyPr>
            <a:normAutofit/>
          </a:bodyPr>
          <a:lstStyle/>
          <a:p>
            <a:r>
              <a:rPr lang="en-US" sz="2400" dirty="0"/>
              <a:t>Algorithm for 1D OTP (Version 2)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9B834A6-C71D-4D34-8384-04F3146C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B98E25-C013-9F09-8013-FB35C1C4E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4" y="384856"/>
            <a:ext cx="5352665" cy="5739784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9B803F-9C8B-65C6-2F40-28032F607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989" y="317349"/>
            <a:ext cx="6171140" cy="5697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22B35CD-7FAE-34A9-A3EA-FB9606A2D200}"/>
                  </a:ext>
                </a:extLst>
              </p14:cNvPr>
              <p14:cNvContentPartPr/>
              <p14:nvPr/>
            </p14:nvContentPartPr>
            <p14:xfrm>
              <a:off x="2815009" y="3119527"/>
              <a:ext cx="644040" cy="7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22B35CD-7FAE-34A9-A3EA-FB9606A2D2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6369" y="3110887"/>
                <a:ext cx="6616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ECCA5AF-D434-085B-2312-F2E38C800581}"/>
                  </a:ext>
                </a:extLst>
              </p14:cNvPr>
              <p14:cNvContentPartPr/>
              <p14:nvPr/>
            </p14:nvContentPartPr>
            <p14:xfrm>
              <a:off x="6546769" y="549127"/>
              <a:ext cx="638280" cy="32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ECCA5AF-D434-085B-2312-F2E38C8005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37769" y="540487"/>
                <a:ext cx="655920" cy="5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563C20FD-1E15-4CE2-E523-52C310E9B0BC}"/>
              </a:ext>
            </a:extLst>
          </p:cNvPr>
          <p:cNvGrpSpPr/>
          <p:nvPr/>
        </p:nvGrpSpPr>
        <p:grpSpPr>
          <a:xfrm>
            <a:off x="6878689" y="220087"/>
            <a:ext cx="151200" cy="111240"/>
            <a:chOff x="6878689" y="220087"/>
            <a:chExt cx="15120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2112BCA-E502-9F3F-5C0F-1C58549E240E}"/>
                    </a:ext>
                  </a:extLst>
                </p14:cNvPr>
                <p14:cNvContentPartPr/>
                <p14:nvPr/>
              </p14:nvContentPartPr>
              <p14:xfrm>
                <a:off x="6878689" y="242047"/>
                <a:ext cx="14040" cy="89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2112BCA-E502-9F3F-5C0F-1C58549E240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69689" y="233047"/>
                  <a:ext cx="316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8D9D174-DC9C-2700-2D9E-C5CEEBE51AAD}"/>
                    </a:ext>
                  </a:extLst>
                </p14:cNvPr>
                <p14:cNvContentPartPr/>
                <p14:nvPr/>
              </p14:nvContentPartPr>
              <p14:xfrm>
                <a:off x="6931609" y="264727"/>
                <a:ext cx="9720" cy="51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8D9D174-DC9C-2700-2D9E-C5CEEBE51AA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22969" y="256087"/>
                  <a:ext cx="273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3BFE162-B296-B955-6733-2E5E25E379DE}"/>
                    </a:ext>
                  </a:extLst>
                </p14:cNvPr>
                <p14:cNvContentPartPr/>
                <p14:nvPr/>
              </p14:nvContentPartPr>
              <p14:xfrm>
                <a:off x="6954289" y="220087"/>
                <a:ext cx="75600" cy="105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3BFE162-B296-B955-6733-2E5E25E379D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45649" y="211087"/>
                  <a:ext cx="93240" cy="12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D8B5AF9-692B-3D88-96BE-AB5B39BA1938}"/>
                  </a:ext>
                </a:extLst>
              </p14:cNvPr>
              <p14:cNvContentPartPr/>
              <p14:nvPr/>
            </p14:nvContentPartPr>
            <p14:xfrm>
              <a:off x="6695449" y="809407"/>
              <a:ext cx="404640" cy="20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D8B5AF9-692B-3D88-96BE-AB5B39BA193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86809" y="800407"/>
                <a:ext cx="4222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833D39F-E68F-639E-6EF2-7D53D81244AE}"/>
                  </a:ext>
                </a:extLst>
              </p14:cNvPr>
              <p14:cNvContentPartPr/>
              <p14:nvPr/>
            </p14:nvContentPartPr>
            <p14:xfrm>
              <a:off x="7666009" y="843607"/>
              <a:ext cx="5547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833D39F-E68F-639E-6EF2-7D53D81244A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57009" y="834967"/>
                <a:ext cx="572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3C79049-82FB-EA99-0436-408734BAD419}"/>
                  </a:ext>
                </a:extLst>
              </p14:cNvPr>
              <p14:cNvContentPartPr/>
              <p14:nvPr/>
            </p14:nvContentPartPr>
            <p14:xfrm>
              <a:off x="8657449" y="837847"/>
              <a:ext cx="201240" cy="8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3C79049-82FB-EA99-0436-408734BAD41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48809" y="828847"/>
                <a:ext cx="21888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935F9-C428-EB09-CA6E-8AB0041F0689}"/>
              </a:ext>
            </a:extLst>
          </p:cNvPr>
          <p:cNvGrpSpPr/>
          <p:nvPr/>
        </p:nvGrpSpPr>
        <p:grpSpPr>
          <a:xfrm>
            <a:off x="6315649" y="975727"/>
            <a:ext cx="1920960" cy="274680"/>
            <a:chOff x="6315649" y="975727"/>
            <a:chExt cx="192096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7AD80DD-955E-DEB0-49CD-E0E41CB55154}"/>
                    </a:ext>
                  </a:extLst>
                </p14:cNvPr>
                <p14:cNvContentPartPr/>
                <p14:nvPr/>
              </p14:nvContentPartPr>
              <p14:xfrm>
                <a:off x="6315649" y="999127"/>
                <a:ext cx="17172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7AD80DD-955E-DEB0-49CD-E0E41CB551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06649" y="990127"/>
                  <a:ext cx="189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77EAF38-5300-77BF-1EF5-C1B6A463D136}"/>
                    </a:ext>
                  </a:extLst>
                </p14:cNvPr>
                <p14:cNvContentPartPr/>
                <p14:nvPr/>
              </p14:nvContentPartPr>
              <p14:xfrm>
                <a:off x="6728209" y="1005967"/>
                <a:ext cx="183600" cy="3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77EAF38-5300-77BF-1EF5-C1B6A463D13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19569" y="996967"/>
                  <a:ext cx="2012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FA0B469-0A35-8909-9DAA-AD6B11EF7FB9}"/>
                    </a:ext>
                  </a:extLst>
                </p14:cNvPr>
                <p14:cNvContentPartPr/>
                <p14:nvPr/>
              </p14:nvContentPartPr>
              <p14:xfrm>
                <a:off x="7105849" y="1006327"/>
                <a:ext cx="365040" cy="13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FA0B469-0A35-8909-9DAA-AD6B11EF7FB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97209" y="997687"/>
                  <a:ext cx="382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D5900E7-7494-ABCD-B212-9F726EAC27FF}"/>
                    </a:ext>
                  </a:extLst>
                </p14:cNvPr>
                <p14:cNvContentPartPr/>
                <p14:nvPr/>
              </p14:nvContentPartPr>
              <p14:xfrm>
                <a:off x="7599409" y="1039447"/>
                <a:ext cx="440280" cy="8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D5900E7-7494-ABCD-B212-9F726EAC27F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90769" y="1030807"/>
                  <a:ext cx="457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152847C-19A8-A341-C07E-5FA2E65C5D52}"/>
                    </a:ext>
                  </a:extLst>
                </p14:cNvPr>
                <p14:cNvContentPartPr/>
                <p14:nvPr/>
              </p14:nvContentPartPr>
              <p14:xfrm>
                <a:off x="6320329" y="1005967"/>
                <a:ext cx="421920" cy="56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152847C-19A8-A341-C07E-5FA2E65C5D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11689" y="997327"/>
                  <a:ext cx="4395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205572D-55B6-4E6C-FB33-6FFCBE2FC0A6}"/>
                    </a:ext>
                  </a:extLst>
                </p14:cNvPr>
                <p14:cNvContentPartPr/>
                <p14:nvPr/>
              </p14:nvContentPartPr>
              <p14:xfrm>
                <a:off x="6716689" y="975727"/>
                <a:ext cx="262440" cy="22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205572D-55B6-4E6C-FB33-6FFCBE2FC0A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08049" y="967087"/>
                  <a:ext cx="280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AFD318F-9AF8-4A41-A14F-BDAECFB7BEC6}"/>
                    </a:ext>
                  </a:extLst>
                </p14:cNvPr>
                <p14:cNvContentPartPr/>
                <p14:nvPr/>
              </p14:nvContentPartPr>
              <p14:xfrm>
                <a:off x="7071289" y="998047"/>
                <a:ext cx="520920" cy="5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AFD318F-9AF8-4A41-A14F-BDAECFB7BE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62289" y="989047"/>
                  <a:ext cx="5385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3B438C6-725B-8EBA-FDD0-7A6AE8061384}"/>
                    </a:ext>
                  </a:extLst>
                </p14:cNvPr>
                <p14:cNvContentPartPr/>
                <p14:nvPr/>
              </p14:nvContentPartPr>
              <p14:xfrm>
                <a:off x="7614889" y="999127"/>
                <a:ext cx="621720" cy="56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3B438C6-725B-8EBA-FDD0-7A6AE806138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06249" y="990487"/>
                  <a:ext cx="6393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5F33BA8-CA43-9B4A-C11F-643B39FD3119}"/>
                    </a:ext>
                  </a:extLst>
                </p14:cNvPr>
                <p14:cNvContentPartPr/>
                <p14:nvPr/>
              </p14:nvContentPartPr>
              <p14:xfrm>
                <a:off x="7276129" y="1043767"/>
                <a:ext cx="72720" cy="120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5F33BA8-CA43-9B4A-C11F-643B39FD311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67489" y="1035127"/>
                  <a:ext cx="90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3CBE352-760C-DCD6-CB6A-0285167A8C40}"/>
                    </a:ext>
                  </a:extLst>
                </p14:cNvPr>
                <p14:cNvContentPartPr/>
                <p14:nvPr/>
              </p14:nvContentPartPr>
              <p14:xfrm>
                <a:off x="7674649" y="1078687"/>
                <a:ext cx="210960" cy="171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3CBE352-760C-DCD6-CB6A-0285167A8C4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66009" y="1069687"/>
                  <a:ext cx="2286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AF60CEE-0BEE-CBEF-DE6A-3A786B1EEA55}"/>
                    </a:ext>
                  </a:extLst>
                </p14:cNvPr>
                <p14:cNvContentPartPr/>
                <p14:nvPr/>
              </p14:nvContentPartPr>
              <p14:xfrm>
                <a:off x="7908649" y="1076887"/>
                <a:ext cx="167040" cy="120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AF60CEE-0BEE-CBEF-DE6A-3A786B1EEA5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99649" y="1068247"/>
                  <a:ext cx="184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BFB2FEC-42AF-CEEA-2967-52DF74133760}"/>
                    </a:ext>
                  </a:extLst>
                </p14:cNvPr>
                <p14:cNvContentPartPr/>
                <p14:nvPr/>
              </p14:nvContentPartPr>
              <p14:xfrm>
                <a:off x="7658449" y="1188487"/>
                <a:ext cx="153720" cy="7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BFB2FEC-42AF-CEEA-2967-52DF7413376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49809" y="1179847"/>
                  <a:ext cx="17136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434AA89-FCEE-8B13-F8E0-39035F977DD5}"/>
                  </a:ext>
                </a:extLst>
              </p14:cNvPr>
              <p14:cNvContentPartPr/>
              <p14:nvPr/>
            </p14:nvContentPartPr>
            <p14:xfrm>
              <a:off x="6058969" y="2437687"/>
              <a:ext cx="824040" cy="64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434AA89-FCEE-8B13-F8E0-39035F977DD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50329" y="2429047"/>
                <a:ext cx="8416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341BAA8-A809-7016-CCDD-02911004111A}"/>
                  </a:ext>
                </a:extLst>
              </p14:cNvPr>
              <p14:cNvContentPartPr/>
              <p14:nvPr/>
            </p14:nvContentPartPr>
            <p14:xfrm>
              <a:off x="5969689" y="2217367"/>
              <a:ext cx="41832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341BAA8-A809-7016-CCDD-02911004111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60689" y="2208727"/>
                <a:ext cx="435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812D2E3-D3CF-9798-05D1-0F78B17F3FF3}"/>
                  </a:ext>
                </a:extLst>
              </p14:cNvPr>
              <p14:cNvContentPartPr/>
              <p14:nvPr/>
            </p14:nvContentPartPr>
            <p14:xfrm>
              <a:off x="6152929" y="3433447"/>
              <a:ext cx="169920" cy="3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812D2E3-D3CF-9798-05D1-0F78B17F3FF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43929" y="3424807"/>
                <a:ext cx="1875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49B94D0-7D31-9118-F175-5BE5982DC727}"/>
                  </a:ext>
                </a:extLst>
              </p14:cNvPr>
              <p14:cNvContentPartPr/>
              <p14:nvPr/>
            </p14:nvContentPartPr>
            <p14:xfrm>
              <a:off x="5782489" y="5088007"/>
              <a:ext cx="95760" cy="300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49B94D0-7D31-9118-F175-5BE5982DC72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73489" y="5079367"/>
                <a:ext cx="1134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8B2A027-4589-BE55-C5F8-E9523646B1D4}"/>
                  </a:ext>
                </a:extLst>
              </p14:cNvPr>
              <p14:cNvContentPartPr/>
              <p14:nvPr/>
            </p14:nvContentPartPr>
            <p14:xfrm>
              <a:off x="7359649" y="5350087"/>
              <a:ext cx="255600" cy="17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8B2A027-4589-BE55-C5F8-E9523646B1D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351009" y="5341447"/>
                <a:ext cx="2732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4F0183B-4134-DC72-1375-918F69B21FDF}"/>
                  </a:ext>
                </a:extLst>
              </p14:cNvPr>
              <p14:cNvContentPartPr/>
              <p14:nvPr/>
            </p14:nvContentPartPr>
            <p14:xfrm>
              <a:off x="6622369" y="5337847"/>
              <a:ext cx="448200" cy="86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4F0183B-4134-DC72-1375-918F69B21FD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613369" y="5328847"/>
                <a:ext cx="4658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BF0CF48-9A2D-6017-18F5-3AE70DBD3E68}"/>
                  </a:ext>
                </a:extLst>
              </p14:cNvPr>
              <p14:cNvContentPartPr/>
              <p14:nvPr/>
            </p14:nvContentPartPr>
            <p14:xfrm>
              <a:off x="7409689" y="5571487"/>
              <a:ext cx="1202040" cy="270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BF0CF48-9A2D-6017-18F5-3AE70DBD3E6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400689" y="5562847"/>
                <a:ext cx="12196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96FCB1A-758E-F6DB-9A92-EC4C38628AA7}"/>
                  </a:ext>
                </a:extLst>
              </p14:cNvPr>
              <p14:cNvContentPartPr/>
              <p14:nvPr/>
            </p14:nvContentPartPr>
            <p14:xfrm>
              <a:off x="6952129" y="5531527"/>
              <a:ext cx="373680" cy="295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96FCB1A-758E-F6DB-9A92-EC4C38628AA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43489" y="5522887"/>
                <a:ext cx="39132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7B304017-F27E-6642-A4CD-8479C5C15075}"/>
              </a:ext>
            </a:extLst>
          </p:cNvPr>
          <p:cNvGrpSpPr/>
          <p:nvPr/>
        </p:nvGrpSpPr>
        <p:grpSpPr>
          <a:xfrm>
            <a:off x="7986049" y="5356207"/>
            <a:ext cx="110160" cy="235080"/>
            <a:chOff x="7986049" y="5356207"/>
            <a:chExt cx="11016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86DAA9A-398A-884B-9C83-55574965B835}"/>
                    </a:ext>
                  </a:extLst>
                </p14:cNvPr>
                <p14:cNvContentPartPr/>
                <p14:nvPr/>
              </p14:nvContentPartPr>
              <p14:xfrm>
                <a:off x="7986049" y="5417047"/>
                <a:ext cx="44640" cy="10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86DAA9A-398A-884B-9C83-55574965B8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77049" y="5408047"/>
                  <a:ext cx="62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33F939B-FFF3-46BE-0F86-A081FE005CD1}"/>
                    </a:ext>
                  </a:extLst>
                </p14:cNvPr>
                <p14:cNvContentPartPr/>
                <p14:nvPr/>
              </p14:nvContentPartPr>
              <p14:xfrm>
                <a:off x="8036449" y="5412007"/>
                <a:ext cx="17640" cy="1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33F939B-FFF3-46BE-0F86-A081FE005C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27449" y="5403367"/>
                  <a:ext cx="352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4F98211-86A7-2996-F768-1604C2A9FDFD}"/>
                    </a:ext>
                  </a:extLst>
                </p14:cNvPr>
                <p14:cNvContentPartPr/>
                <p14:nvPr/>
              </p14:nvContentPartPr>
              <p14:xfrm>
                <a:off x="8001529" y="5356207"/>
                <a:ext cx="19080" cy="235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4F98211-86A7-2996-F768-1604C2A9FDF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92529" y="5347207"/>
                  <a:ext cx="367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B4CB70A-0CDF-7999-CB9A-FE76FB195D53}"/>
                    </a:ext>
                  </a:extLst>
                </p14:cNvPr>
                <p14:cNvContentPartPr/>
                <p14:nvPr/>
              </p14:nvContentPartPr>
              <p14:xfrm>
                <a:off x="8095849" y="5364487"/>
                <a:ext cx="360" cy="96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B4CB70A-0CDF-7999-CB9A-FE76FB195D5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87209" y="5355847"/>
                  <a:ext cx="18000" cy="11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F6897EC-B28A-FA9E-A8E3-0927D8431CA6}"/>
                  </a:ext>
                </a:extLst>
              </p14:cNvPr>
              <p14:cNvContentPartPr/>
              <p14:nvPr/>
            </p14:nvContentPartPr>
            <p14:xfrm>
              <a:off x="7498609" y="4429927"/>
              <a:ext cx="1944720" cy="352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F6897EC-B28A-FA9E-A8E3-0927D8431CA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489969" y="4421287"/>
                <a:ext cx="19623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AEBE3F2-8DEA-2ED7-F24C-5CF9E5683651}"/>
                  </a:ext>
                </a:extLst>
              </p14:cNvPr>
              <p14:cNvContentPartPr/>
              <p14:nvPr/>
            </p14:nvContentPartPr>
            <p14:xfrm>
              <a:off x="6863209" y="4420567"/>
              <a:ext cx="401400" cy="295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AEBE3F2-8DEA-2ED7-F24C-5CF9E568365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854209" y="4411567"/>
                <a:ext cx="4190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65E6286-5168-0671-572C-7856681F5850}"/>
                  </a:ext>
                </a:extLst>
              </p14:cNvPr>
              <p14:cNvContentPartPr/>
              <p14:nvPr/>
            </p14:nvContentPartPr>
            <p14:xfrm>
              <a:off x="5998489" y="4411567"/>
              <a:ext cx="176760" cy="133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65E6286-5168-0671-572C-7856681F585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989849" y="4402927"/>
                <a:ext cx="1944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3D8626D-D4F2-128D-EC3A-85EAC963739A}"/>
                  </a:ext>
                </a:extLst>
              </p14:cNvPr>
              <p14:cNvContentPartPr/>
              <p14:nvPr/>
            </p14:nvContentPartPr>
            <p14:xfrm>
              <a:off x="7698409" y="4646287"/>
              <a:ext cx="1422000" cy="21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3D8626D-D4F2-128D-EC3A-85EAC963739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89409" y="4637647"/>
                <a:ext cx="14396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71557DD-E344-17BF-2CCB-3DA999F6C3B7}"/>
                  </a:ext>
                </a:extLst>
              </p14:cNvPr>
              <p14:cNvContentPartPr/>
              <p14:nvPr/>
            </p14:nvContentPartPr>
            <p14:xfrm>
              <a:off x="7307089" y="4251727"/>
              <a:ext cx="576720" cy="28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71557DD-E344-17BF-2CCB-3DA999F6C3B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298449" y="4242727"/>
                <a:ext cx="5943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E575B20-AE9C-3CBB-F9F4-929FAA46AD4B}"/>
                  </a:ext>
                </a:extLst>
              </p14:cNvPr>
              <p14:cNvContentPartPr/>
              <p14:nvPr/>
            </p14:nvContentPartPr>
            <p14:xfrm>
              <a:off x="7278289" y="2859967"/>
              <a:ext cx="11808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E575B20-AE9C-3CBB-F9F4-929FAA46AD4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269649" y="2851327"/>
                <a:ext cx="135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EA2ED00-CA42-12C9-35ED-6801711EDC91}"/>
                  </a:ext>
                </a:extLst>
              </p14:cNvPr>
              <p14:cNvContentPartPr/>
              <p14:nvPr/>
            </p14:nvContentPartPr>
            <p14:xfrm>
              <a:off x="9109609" y="4646647"/>
              <a:ext cx="94680" cy="21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EA2ED00-CA42-12C9-35ED-6801711EDC9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100609" y="4638007"/>
                <a:ext cx="1123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4855BC2-DA6F-C124-7E17-BCA65FDCBAE8}"/>
                  </a:ext>
                </a:extLst>
              </p14:cNvPr>
              <p14:cNvContentPartPr/>
              <p14:nvPr/>
            </p14:nvContentPartPr>
            <p14:xfrm>
              <a:off x="6878689" y="4633687"/>
              <a:ext cx="399240" cy="108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4855BC2-DA6F-C124-7E17-BCA65FDCBAE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870049" y="4624687"/>
                <a:ext cx="4168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4E6BA66-0695-1DD2-545C-BE54A9A1A7C7}"/>
                  </a:ext>
                </a:extLst>
              </p14:cNvPr>
              <p14:cNvContentPartPr/>
              <p14:nvPr/>
            </p14:nvContentPartPr>
            <p14:xfrm>
              <a:off x="7669249" y="4846087"/>
              <a:ext cx="883800" cy="252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4E6BA66-0695-1DD2-545C-BE54A9A1A7C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660609" y="4837087"/>
                <a:ext cx="9014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E0E6BC1-3638-8F5A-4D89-4DCC72727FFE}"/>
                  </a:ext>
                </a:extLst>
              </p14:cNvPr>
              <p14:cNvContentPartPr/>
              <p14:nvPr/>
            </p14:nvContentPartPr>
            <p14:xfrm>
              <a:off x="7168489" y="4861207"/>
              <a:ext cx="359280" cy="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E0E6BC1-3638-8F5A-4D89-4DCC72727FF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159849" y="4852207"/>
                <a:ext cx="37692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4352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D6DB3-2CE8-4A48-A227-05DAC1412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60739"/>
            <a:ext cx="9293352" cy="516698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 for sub-OPT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BF406-8EA2-4AEF-BDF4-DDAA18600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78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CAA5-F431-46B3-8C96-D60E79A3F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90632" cy="649859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of OPT-V2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6554A0-62BA-4171-837B-14694AB0C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4984"/>
                <a:ext cx="10052304" cy="367258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Accuracy: </a:t>
                </a:r>
                <a:br>
                  <a:rPr lang="en-US" dirty="0"/>
                </a:br>
                <a:r>
                  <a:rPr lang="en-US" dirty="0"/>
                  <a:t>Theorem: in each iteration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returns one optimal solution which solves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Computational cost: </a:t>
                </a:r>
              </a:p>
              <a:p>
                <a:pPr marL="0" indent="0">
                  <a:buNone/>
                </a:pPr>
                <a:r>
                  <a:rPr lang="en-US" dirty="0"/>
                  <a:t>   Suppose each subproblem has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#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𝑠𝑢𝑏𝑝𝑟𝑜𝑏𝑙𝑒𝑚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r>
                  <a:rPr lang="en-US" dirty="0"/>
                  <a:t>The computational cost is at most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</m:oMath>
                </a14:m>
                <a:r>
                  <a:rPr lang="en-US" dirty="0"/>
                  <a:t>. Thus the time complexity is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6554A0-62BA-4171-837B-14694AB0C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4984"/>
                <a:ext cx="10052304" cy="3672588"/>
              </a:xfrm>
              <a:blipFill>
                <a:blip r:embed="rId2"/>
                <a:stretch>
                  <a:fillRect l="-109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3F0221-1C3A-49BF-B764-C8D175A8C294}"/>
              </a:ext>
            </a:extLst>
          </p:cNvPr>
          <p:cNvCxnSpPr/>
          <p:nvPr/>
        </p:nvCxnSpPr>
        <p:spPr>
          <a:xfrm flipV="1">
            <a:off x="1051560" y="5404104"/>
            <a:ext cx="8046720" cy="64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A7EE70-F32A-4428-9955-489468280593}"/>
              </a:ext>
            </a:extLst>
          </p:cNvPr>
          <p:cNvCxnSpPr/>
          <p:nvPr/>
        </p:nvCxnSpPr>
        <p:spPr>
          <a:xfrm flipV="1">
            <a:off x="1051560" y="6547104"/>
            <a:ext cx="8046720" cy="64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B390E60-8997-4464-9A9F-EF187570E861}"/>
              </a:ext>
            </a:extLst>
          </p:cNvPr>
          <p:cNvSpPr/>
          <p:nvPr/>
        </p:nvSpPr>
        <p:spPr>
          <a:xfrm>
            <a:off x="1779772" y="546811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B853DA-FA44-463B-B19C-131F3D7D9F74}"/>
              </a:ext>
            </a:extLst>
          </p:cNvPr>
          <p:cNvSpPr/>
          <p:nvPr/>
        </p:nvSpPr>
        <p:spPr>
          <a:xfrm>
            <a:off x="1738624" y="657910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F065D8-E636-4193-B0EE-5B9DB85F8F31}"/>
              </a:ext>
            </a:extLst>
          </p:cNvPr>
          <p:cNvSpPr/>
          <p:nvPr/>
        </p:nvSpPr>
        <p:spPr>
          <a:xfrm>
            <a:off x="2425688" y="65951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E2C742-65EB-4A6D-A5E8-AD763185DFED}"/>
              </a:ext>
            </a:extLst>
          </p:cNvPr>
          <p:cNvSpPr/>
          <p:nvPr/>
        </p:nvSpPr>
        <p:spPr>
          <a:xfrm>
            <a:off x="2507984" y="541439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239983-DADE-44D8-B962-FE7772DA3B55}"/>
              </a:ext>
            </a:extLst>
          </p:cNvPr>
          <p:cNvSpPr/>
          <p:nvPr/>
        </p:nvSpPr>
        <p:spPr>
          <a:xfrm>
            <a:off x="4054324" y="655624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E7402D-8230-44C1-BA9F-3EE270826B41}"/>
              </a:ext>
            </a:extLst>
          </p:cNvPr>
          <p:cNvSpPr/>
          <p:nvPr/>
        </p:nvSpPr>
        <p:spPr>
          <a:xfrm>
            <a:off x="4095472" y="5452110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52E01F-F18E-43E1-B4BC-55EAA478640F}"/>
              </a:ext>
            </a:extLst>
          </p:cNvPr>
          <p:cNvSpPr/>
          <p:nvPr/>
        </p:nvSpPr>
        <p:spPr>
          <a:xfrm>
            <a:off x="4938244" y="541439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C8D24B-F052-4D02-8D9F-041CB6C37ACB}"/>
              </a:ext>
            </a:extLst>
          </p:cNvPr>
          <p:cNvSpPr/>
          <p:nvPr/>
        </p:nvSpPr>
        <p:spPr>
          <a:xfrm>
            <a:off x="4906518" y="657910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C893E1-E059-43B8-AEAD-E70F722C9C2C}"/>
              </a:ext>
            </a:extLst>
          </p:cNvPr>
          <p:cNvSpPr/>
          <p:nvPr/>
        </p:nvSpPr>
        <p:spPr>
          <a:xfrm>
            <a:off x="5676416" y="654939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BEF632-AA44-4332-86EB-0D7910C6A351}"/>
              </a:ext>
            </a:extLst>
          </p:cNvPr>
          <p:cNvSpPr/>
          <p:nvPr/>
        </p:nvSpPr>
        <p:spPr>
          <a:xfrm>
            <a:off x="5739868" y="5414392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EFD86A-F47F-4261-9DDA-D68040FB6F2F}"/>
              </a:ext>
            </a:extLst>
          </p:cNvPr>
          <p:cNvSpPr/>
          <p:nvPr/>
        </p:nvSpPr>
        <p:spPr>
          <a:xfrm>
            <a:off x="7219672" y="5399533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3510708-9223-4A62-96C5-F3ADBD3AFA91}"/>
              </a:ext>
            </a:extLst>
          </p:cNvPr>
          <p:cNvSpPr/>
          <p:nvPr/>
        </p:nvSpPr>
        <p:spPr>
          <a:xfrm>
            <a:off x="7219672" y="6501385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758B96-F9FC-42AE-955C-F56C211FFC5E}"/>
              </a:ext>
            </a:extLst>
          </p:cNvPr>
          <p:cNvSpPr/>
          <p:nvPr/>
        </p:nvSpPr>
        <p:spPr>
          <a:xfrm>
            <a:off x="7925508" y="6556248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309AC90-1500-43AB-85D5-4C24BD6B8F1D}"/>
              </a:ext>
            </a:extLst>
          </p:cNvPr>
          <p:cNvSpPr/>
          <p:nvPr/>
        </p:nvSpPr>
        <p:spPr>
          <a:xfrm>
            <a:off x="7939000" y="5406391"/>
            <a:ext cx="8229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Summing Junction 22">
            <a:extLst>
              <a:ext uri="{FF2B5EF4-FFF2-40B4-BE49-F238E27FC236}">
                <a16:creationId xmlns:a16="http://schemas.microsoft.com/office/drawing/2014/main" id="{D5026F0B-FB54-4B45-9D30-666C1C0FA095}"/>
              </a:ext>
            </a:extLst>
          </p:cNvPr>
          <p:cNvSpPr/>
          <p:nvPr/>
        </p:nvSpPr>
        <p:spPr>
          <a:xfrm>
            <a:off x="3250348" y="5382387"/>
            <a:ext cx="159052" cy="155448"/>
          </a:xfrm>
          <a:prstGeom prst="flowChartSummingJunction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Summing Junction 23">
            <a:extLst>
              <a:ext uri="{FF2B5EF4-FFF2-40B4-BE49-F238E27FC236}">
                <a16:creationId xmlns:a16="http://schemas.microsoft.com/office/drawing/2014/main" id="{72549CA0-85B1-4EE2-BFA4-847FD13FAB36}"/>
              </a:ext>
            </a:extLst>
          </p:cNvPr>
          <p:cNvSpPr/>
          <p:nvPr/>
        </p:nvSpPr>
        <p:spPr>
          <a:xfrm>
            <a:off x="6474557" y="5304663"/>
            <a:ext cx="159052" cy="155448"/>
          </a:xfrm>
          <a:prstGeom prst="flowChartSummingJunction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FEB5E0-1C4A-4496-A321-8FE05A278541}"/>
              </a:ext>
            </a:extLst>
          </p:cNvPr>
          <p:cNvCxnSpPr>
            <a:cxnSpLocks/>
            <a:stCxn id="7" idx="4"/>
            <a:endCxn id="8" idx="4"/>
          </p:cNvCxnSpPr>
          <p:nvPr/>
        </p:nvCxnSpPr>
        <p:spPr>
          <a:xfrm flipH="1">
            <a:off x="1779772" y="5513831"/>
            <a:ext cx="41148" cy="1110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4F312B-C24C-4096-B225-51385B5B67A0}"/>
              </a:ext>
            </a:extLst>
          </p:cNvPr>
          <p:cNvCxnSpPr>
            <a:cxnSpLocks/>
          </p:cNvCxnSpPr>
          <p:nvPr/>
        </p:nvCxnSpPr>
        <p:spPr>
          <a:xfrm flipH="1">
            <a:off x="2501072" y="5452110"/>
            <a:ext cx="41148" cy="1110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07CD8D5-5601-4EB7-B27F-8C5FA4B8C08F}"/>
              </a:ext>
            </a:extLst>
          </p:cNvPr>
          <p:cNvCxnSpPr>
            <a:cxnSpLocks/>
          </p:cNvCxnSpPr>
          <p:nvPr/>
        </p:nvCxnSpPr>
        <p:spPr>
          <a:xfrm flipH="1">
            <a:off x="4116548" y="5445252"/>
            <a:ext cx="41148" cy="1110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162D41D-71E1-4450-BA56-A17212E238A1}"/>
              </a:ext>
            </a:extLst>
          </p:cNvPr>
          <p:cNvCxnSpPr>
            <a:cxnSpLocks/>
          </p:cNvCxnSpPr>
          <p:nvPr/>
        </p:nvCxnSpPr>
        <p:spPr>
          <a:xfrm flipH="1">
            <a:off x="4903455" y="5445252"/>
            <a:ext cx="41148" cy="1110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D1B77FD-F442-4359-8BF7-DB7FE1538003}"/>
              </a:ext>
            </a:extLst>
          </p:cNvPr>
          <p:cNvCxnSpPr>
            <a:cxnSpLocks/>
          </p:cNvCxnSpPr>
          <p:nvPr/>
        </p:nvCxnSpPr>
        <p:spPr>
          <a:xfrm flipH="1">
            <a:off x="5726554" y="5436108"/>
            <a:ext cx="41148" cy="1110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D9CADD-1DE4-449B-AFAA-178E1C3913E1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7231724" y="5406391"/>
            <a:ext cx="20179" cy="1134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611B77-1D54-4443-AE5B-BFED4B8B6DB5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7966656" y="5406391"/>
            <a:ext cx="13976" cy="1149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31C1685-FBD3-427E-95FF-7CA0FB3A4F00}"/>
                  </a:ext>
                </a:extLst>
              </p:cNvPr>
              <p:cNvSpPr txBox="1"/>
              <p:nvPr/>
            </p:nvSpPr>
            <p:spPr>
              <a:xfrm>
                <a:off x="4723215" y="4689859"/>
                <a:ext cx="5946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31C1685-FBD3-427E-95FF-7CA0FB3A4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215" y="4689859"/>
                <a:ext cx="594650" cy="276999"/>
              </a:xfrm>
              <a:prstGeom prst="rect">
                <a:avLst/>
              </a:prstGeom>
              <a:blipFill>
                <a:blip r:embed="rId3"/>
                <a:stretch>
                  <a:fillRect l="-5155" r="-927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eft Brace 37">
            <a:extLst>
              <a:ext uri="{FF2B5EF4-FFF2-40B4-BE49-F238E27FC236}">
                <a16:creationId xmlns:a16="http://schemas.microsoft.com/office/drawing/2014/main" id="{D3714B4B-8C31-4CC4-AAB0-538BBF641D0E}"/>
              </a:ext>
            </a:extLst>
          </p:cNvPr>
          <p:cNvSpPr/>
          <p:nvPr/>
        </p:nvSpPr>
        <p:spPr>
          <a:xfrm rot="5400000">
            <a:off x="4845425" y="4056622"/>
            <a:ext cx="286778" cy="22951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B2A54-6838-48AF-A7A8-1582407C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608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636ED-C4B8-4152-9781-9482AE5D4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27208" cy="649859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3: Accuracy of our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BC0F94-4355-48DF-AB2D-A7238E7C26EE}"/>
                  </a:ext>
                </a:extLst>
              </p:cNvPr>
              <p:cNvSpPr txBox="1"/>
              <p:nvPr/>
            </p:nvSpPr>
            <p:spPr>
              <a:xfrm>
                <a:off x="705687" y="1124840"/>
                <a:ext cx="5469318" cy="5118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5,20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BC0F94-4355-48DF-AB2D-A7238E7C2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87" y="1124840"/>
                <a:ext cx="5469318" cy="511807"/>
              </a:xfrm>
              <a:prstGeom prst="rect">
                <a:avLst/>
              </a:prstGeom>
              <a:blipFill>
                <a:blip r:embed="rId2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6D80FD-BF9F-46BF-BFCA-7EAD2025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AA3AD8A-695D-4720-BE05-0740882FC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195" y="1746502"/>
            <a:ext cx="7159334" cy="491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7D70-A6F7-4A29-BB1E-708EE67FF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Monge’s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9468B-7D59-4196-9A9B-BFD354642E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2416"/>
                <a:ext cx="10515600" cy="5134547"/>
              </a:xfrm>
            </p:spPr>
            <p:txBody>
              <a:bodyPr/>
              <a:lstStyle/>
              <a:p>
                <a:r>
                  <a:rPr lang="en-US" dirty="0"/>
                  <a:t>Under some regular conditions,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.) The optimal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in Kantorovich problem is induced by a mapping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(i.e.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). The Kantorovich problem reduces to the Monge’s formulation: 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9468B-7D59-4196-9A9B-BFD354642E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2416"/>
                <a:ext cx="10515600" cy="5134547"/>
              </a:xfrm>
              <a:blipFill>
                <a:blip r:embed="rId2"/>
                <a:stretch>
                  <a:fillRect l="-1043" t="-1900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808FB-A440-4966-9C1A-A6F163D9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5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B9769-7D89-4E8E-A68C-F2F2D7421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84" y="118431"/>
            <a:ext cx="10162032" cy="594910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4:  time complexity of our methods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141746-5E40-4F8A-A7E5-8C9A18C9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1328E4-B340-4E33-8021-3FBE05DEE6AD}"/>
                  </a:ext>
                </a:extLst>
              </p:cNvPr>
              <p:cNvSpPr txBox="1"/>
              <p:nvPr/>
            </p:nvSpPr>
            <p:spPr>
              <a:xfrm>
                <a:off x="527304" y="713341"/>
                <a:ext cx="6094476" cy="511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5,20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1328E4-B340-4E33-8021-3FBE05DEE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04" y="713341"/>
                <a:ext cx="6094476" cy="511807"/>
              </a:xfrm>
              <a:prstGeom prst="rect">
                <a:avLst/>
              </a:prstGeom>
              <a:blipFill>
                <a:blip r:embed="rId3"/>
                <a:stretch>
                  <a:fillRect b="-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9FE07E-16F7-45EA-A387-9B48FA56C58E}"/>
                  </a:ext>
                </a:extLst>
              </p:cNvPr>
              <p:cNvSpPr txBox="1"/>
              <p:nvPr/>
            </p:nvSpPr>
            <p:spPr>
              <a:xfrm>
                <a:off x="6549490" y="5221329"/>
                <a:ext cx="47198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Tips:</a:t>
                </a:r>
              </a:p>
              <a:p>
                <a:r>
                  <a:rPr lang="en-US" dirty="0"/>
                  <a:t>In practice, Sinkhorn algorithm needs more time</a:t>
                </a:r>
              </a:p>
              <a:p>
                <a:r>
                  <a:rPr lang="en-US" dirty="0"/>
                  <a:t>since the iteration time should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9FE07E-16F7-45EA-A387-9B48FA56C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490" y="5221329"/>
                <a:ext cx="4719818" cy="923330"/>
              </a:xfrm>
              <a:prstGeom prst="rect">
                <a:avLst/>
              </a:prstGeom>
              <a:blipFill>
                <a:blip r:embed="rId4"/>
                <a:stretch>
                  <a:fillRect l="-1032" t="-3974" r="-258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19E197E-C7FA-4808-A6E2-8896A0B2C4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5" y="1765508"/>
            <a:ext cx="4901587" cy="3326984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2554352-EC6F-4165-8854-DFBCAC9207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891" y="1599207"/>
            <a:ext cx="5317417" cy="360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19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7363F-353A-4204-81ED-8BA013DD8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 1: find the optimal shift and scaling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D0690E-AA0A-49A0-9944-AD5F036A9F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0160"/>
                <a:ext cx="10515600" cy="4896803"/>
              </a:xfrm>
            </p:spPr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𝑤𝑖𝑡h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𝑃𝑟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=0.9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𝑤𝑖𝑡h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=0.1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𝑤𝑖𝑡h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𝑃𝑟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=0.9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𝑤𝑖𝑡h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=0.1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Suppose we observe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we want to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r>
                  <a:rPr lang="en-US" dirty="0"/>
                  <a:t>To simplify the problem, we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𝑠𝑢𝑝𝑝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𝑠𝑢𝑝𝑝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disjoint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𝑆𝑢𝑝𝑝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𝑆𝑢𝑝𝑝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disjoint.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D0690E-AA0A-49A0-9944-AD5F036A9F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0160"/>
                <a:ext cx="10515600" cy="4896803"/>
              </a:xfrm>
              <a:blipFill>
                <a:blip r:embed="rId2"/>
                <a:stretch>
                  <a:fillRect l="-1217"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FDA7F-CD24-4445-9A60-2A92CE7E4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80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F8BD-45F5-4F92-BC1A-10CA8295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2" y="128272"/>
            <a:ext cx="10515600" cy="659003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 1: find the optimal shift and scaling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A5C151-5879-44E9-B274-E1A83189B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752" y="1024128"/>
                <a:ext cx="10116312" cy="217627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Setup: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0,10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=18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1800" dirty="0"/>
                  <a:t> is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5,25</m:t>
                            </m:r>
                          </m:e>
                        </m:d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−10,−5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𝑛𝑥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br>
                  <a:rPr lang="en-US" sz="1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30,40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𝑚𝑦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 </a:t>
                </a:r>
                <a:br>
                  <a:rPr lang="en-US" sz="1800" dirty="0"/>
                </a:br>
                <a:r>
                  <a:rPr lang="en-US" sz="1800" dirty="0"/>
                  <a:t> 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𝑂𝑃𝑇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p>
                                </m:sSub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sup>
                            </m:sSubSup>
                          </m:e>
                        </m:d>
                      </m:e>
                    </m:func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A5C151-5879-44E9-B274-E1A83189B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752" y="1024128"/>
                <a:ext cx="10116312" cy="2176272"/>
              </a:xfrm>
              <a:blipFill>
                <a:blip r:embed="rId2"/>
                <a:stretch>
                  <a:fillRect l="-482" t="-252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A9A3BAC-5640-4926-AF4F-BAADD627E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53" y="3327841"/>
            <a:ext cx="5003174" cy="353015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8CAA6-6ADE-4B92-9125-2548303C4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DFD3D3-6426-4BB8-BD0E-72F3A5AFB103}"/>
                  </a:ext>
                </a:extLst>
              </p:cNvPr>
              <p:cNvSpPr txBox="1"/>
              <p:nvPr/>
            </p:nvSpPr>
            <p:spPr>
              <a:xfrm>
                <a:off x="6867144" y="3892591"/>
                <a:ext cx="486671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(or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) are not disjoint,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converge to incorrect values.</a:t>
                </a:r>
              </a:p>
              <a:p>
                <a:r>
                  <a:rPr lang="en-US" dirty="0"/>
                  <a:t>It may return constant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too small.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DFD3D3-6426-4BB8-BD0E-72F3A5AFB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144" y="3892591"/>
                <a:ext cx="4866717" cy="1200329"/>
              </a:xfrm>
              <a:prstGeom prst="rect">
                <a:avLst/>
              </a:prstGeom>
              <a:blipFill>
                <a:blip r:embed="rId4"/>
                <a:stretch>
                  <a:fillRect l="-1128" t="-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3277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6F5D-B209-4F76-9DF3-82750193A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738"/>
            <a:ext cx="10308336" cy="567563"/>
          </a:xfrm>
        </p:spPr>
        <p:txBody>
          <a:bodyPr>
            <a:noAutofit/>
          </a:bodyPr>
          <a:lstStyle/>
          <a:p>
            <a:r>
              <a:rPr lang="en-US" sz="3600" dirty="0"/>
              <a:t>Application 2: Sliced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2C2C65-56BC-4C85-A0C3-C4B77CDB9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50392"/>
                <a:ext cx="9621416" cy="100190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Setup: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=40,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br>
                  <a:rPr lang="en-US" sz="1600" dirty="0"/>
                </a:br>
                <a:r>
                  <a:rPr lang="en-US" sz="1600" dirty="0"/>
                  <a:t>                 # of slicing= 1000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2C2C65-56BC-4C85-A0C3-C4B77CDB9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50392"/>
                <a:ext cx="9621416" cy="1001904"/>
              </a:xfrm>
              <a:blipFill>
                <a:blip r:embed="rId2"/>
                <a:stretch>
                  <a:fillRect l="-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70053-22AD-41CB-B5D6-5A12575F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1787FF6-D813-4240-9834-E912D2C99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32" y="1473971"/>
            <a:ext cx="7228736" cy="526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90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9796-E3FC-48D2-B73C-6BFB6A1C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392" y="79859"/>
            <a:ext cx="10515600" cy="1325563"/>
          </a:xfrm>
        </p:spPr>
        <p:txBody>
          <a:bodyPr/>
          <a:lstStyle/>
          <a:p>
            <a:r>
              <a:rPr lang="en-US" dirty="0"/>
              <a:t>Application 2: point </a:t>
            </a:r>
            <a:r>
              <a:rPr lang="en-US" dirty="0" err="1"/>
              <a:t>clounds</a:t>
            </a:r>
            <a:r>
              <a:rPr lang="en-US" dirty="0"/>
              <a:t> matching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D2F79-FFBF-41A9-889B-9F74EFC6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54</a:t>
            </a:fld>
            <a:endParaRPr lang="en-US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B7198BD-1479-4FFD-9EF1-AA921A775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71" y="1516068"/>
            <a:ext cx="5479529" cy="3604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476A2-254C-4C63-9E8D-20C3A413BF25}"/>
                  </a:ext>
                </a:extLst>
              </p:cNvPr>
              <p:cNvSpPr txBox="1"/>
              <p:nvPr/>
            </p:nvSpPr>
            <p:spPr>
              <a:xfrm>
                <a:off x="2027622" y="5231285"/>
                <a:ext cx="7579704" cy="804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.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𝑂𝑃𝑇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𝐷𝑅𝑋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476A2-254C-4C63-9E8D-20C3A413B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622" y="5231285"/>
                <a:ext cx="7579704" cy="804772"/>
              </a:xfrm>
              <a:prstGeom prst="rect">
                <a:avLst/>
              </a:prstGeom>
              <a:blipFill>
                <a:blip r:embed="rId3"/>
                <a:stretch>
                  <a:fillRect t="-2273" b="-3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63F9DE4-146F-48F8-A501-2707602ED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84" y="1626714"/>
            <a:ext cx="5479529" cy="36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2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53E11-EE94-4409-97B6-36DD85DE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08336" cy="430403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05E57-04F1-49B2-9DB3-CE104504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5528"/>
            <a:ext cx="10646664" cy="5381435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Caffarelli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L., McCann, R., 2010. Free boundaries in optimal transport and Monge-Ampère obstacle problems. Ann. Math. 171, 673–730. https://doi.org/10.4007/annals.2010.171.673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Chapel, L.,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Alaya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M.Z.,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Gasso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G., 2020. Partial Optimal Transport with Applications on Positive-Unlabeled Learning. ArXiv200208276 Cs Stat.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Chizat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L.,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Peyré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G.,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Schmitzer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B.,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Vialard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F.-X., 2019. Unbalanced Optimal Transport: Dynamic and Kantorovich Formulation. ArXiv150805216 Math.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Chizat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L.,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Peyré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G.,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Schmitzer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B.,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Vialard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F.-X., 2017. Scaling Algorithms for Unbalanced Transport Problems. ArXiv160705816 Math.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Figalli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A., 2010. The Optimal Partial Transport Problem. Arch. Ration. Mech. Anal. 195, 533–560. https://doi.org/10.1007/s00205-008-0212-7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Liero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M., Mielke, A., 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Savaré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G., 2018. Optimal Entropy-Transport problems and a new Hellinger–Kantorovich distance between positive measures. Invent. Math. 211, 969–1117. https://doi.org/10.1007/s00222-017-0759-8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Sato, R., Yamada, M., Kashima, H., 2021. Fast Unbalanced Optimal Transport on a Tree. ArXiv200602703 Cs Stat.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7564-2FD0-4F3F-87F6-C8719689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93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E2D6-E49D-4645-9E87-C270412C9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45496" cy="659003"/>
          </a:xfrm>
        </p:spPr>
        <p:txBody>
          <a:bodyPr>
            <a:normAutofit fontScale="90000"/>
          </a:bodyPr>
          <a:lstStyle/>
          <a:p>
            <a:r>
              <a:rPr lang="en-US" dirty="0"/>
              <a:t>Optimal partial transport (OPT)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B557E9A-185D-4AA2-89CB-849386D311F2}"/>
              </a:ext>
            </a:extLst>
          </p:cNvPr>
          <p:cNvSpPr/>
          <p:nvPr/>
        </p:nvSpPr>
        <p:spPr>
          <a:xfrm>
            <a:off x="853639" y="1298107"/>
            <a:ext cx="3619694" cy="2626874"/>
          </a:xfrm>
          <a:prstGeom prst="triangle">
            <a:avLst>
              <a:gd name="adj" fmla="val 750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F00B8-74BD-4EED-BF50-7A930E0ECAAB}"/>
                  </a:ext>
                </a:extLst>
              </p:cNvPr>
              <p:cNvSpPr txBox="1"/>
              <p:nvPr/>
            </p:nvSpPr>
            <p:spPr>
              <a:xfrm>
                <a:off x="2458622" y="3924981"/>
                <a:ext cx="4097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F00B8-74BD-4EED-BF50-7A930E0EC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622" y="3924981"/>
                <a:ext cx="409728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rapezoid 5">
            <a:extLst>
              <a:ext uri="{FF2B5EF4-FFF2-40B4-BE49-F238E27FC236}">
                <a16:creationId xmlns:a16="http://schemas.microsoft.com/office/drawing/2014/main" id="{0912FD4D-95D9-4B34-AF00-875775191EC5}"/>
              </a:ext>
            </a:extLst>
          </p:cNvPr>
          <p:cNvSpPr/>
          <p:nvPr/>
        </p:nvSpPr>
        <p:spPr>
          <a:xfrm>
            <a:off x="11558016" y="3031156"/>
            <a:ext cx="432816" cy="795687"/>
          </a:xfrm>
          <a:prstGeom prst="trapezoid">
            <a:avLst>
              <a:gd name="adj" fmla="val 42448"/>
            </a:avLst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D9E5A1-C3D2-4D75-AC4B-AE56381AE8C7}"/>
                  </a:ext>
                </a:extLst>
              </p:cNvPr>
              <p:cNvSpPr txBox="1"/>
              <p:nvPr/>
            </p:nvSpPr>
            <p:spPr>
              <a:xfrm>
                <a:off x="7717420" y="4131221"/>
                <a:ext cx="39171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D9E5A1-C3D2-4D75-AC4B-AE56381AE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420" y="4131221"/>
                <a:ext cx="391710" cy="615553"/>
              </a:xfrm>
              <a:prstGeom prst="rect">
                <a:avLst/>
              </a:prstGeom>
              <a:blipFill>
                <a:blip r:embed="rId3"/>
                <a:stretch>
                  <a:fillRect l="-15625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C35507D8-C5FE-4F3B-A0F6-8170691895BC}"/>
              </a:ext>
            </a:extLst>
          </p:cNvPr>
          <p:cNvSpPr/>
          <p:nvPr/>
        </p:nvSpPr>
        <p:spPr>
          <a:xfrm>
            <a:off x="5113034" y="1298107"/>
            <a:ext cx="3619694" cy="2626874"/>
          </a:xfrm>
          <a:prstGeom prst="triangle">
            <a:avLst>
              <a:gd name="adj" fmla="val 75074"/>
            </a:avLst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EF45A6-12A4-4883-94E6-73FE519F9765}"/>
              </a:ext>
            </a:extLst>
          </p:cNvPr>
          <p:cNvSpPr txBox="1"/>
          <p:nvPr/>
        </p:nvSpPr>
        <p:spPr>
          <a:xfrm>
            <a:off x="11283696" y="3945474"/>
            <a:ext cx="89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outliers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6FA789-0589-488B-A63E-AEA327905C50}"/>
              </a:ext>
            </a:extLst>
          </p:cNvPr>
          <p:cNvSpPr txBox="1"/>
          <p:nvPr/>
        </p:nvSpPr>
        <p:spPr>
          <a:xfrm>
            <a:off x="1122480" y="4930572"/>
            <a:ext cx="8844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Motivation: we aim to find a Kantorovich style formulation such that: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can measure the dissimilarity of two measures who do have different total masses.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E.g. MNIST vs EMNIST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“outliers” increase the dissimilarity, but their locations does not affect it.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4E3F98-3419-42D3-A18A-84EB1E2B4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36F55B3-4069-B9DC-A483-1F9CB7F4FF30}"/>
                  </a:ext>
                </a:extLst>
              </p14:cNvPr>
              <p14:cNvContentPartPr/>
              <p14:nvPr/>
            </p14:nvContentPartPr>
            <p14:xfrm>
              <a:off x="11741489" y="3567931"/>
              <a:ext cx="78480" cy="224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36F55B3-4069-B9DC-A483-1F9CB7F4FF3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732489" y="3559291"/>
                <a:ext cx="96120" cy="2419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riangle 11">
            <a:extLst>
              <a:ext uri="{FF2B5EF4-FFF2-40B4-BE49-F238E27FC236}">
                <a16:creationId xmlns:a16="http://schemas.microsoft.com/office/drawing/2014/main" id="{58744269-7777-2154-FA16-F1D7B783802F}"/>
              </a:ext>
            </a:extLst>
          </p:cNvPr>
          <p:cNvSpPr/>
          <p:nvPr/>
        </p:nvSpPr>
        <p:spPr>
          <a:xfrm>
            <a:off x="9372429" y="3092445"/>
            <a:ext cx="758705" cy="81554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CD6666-9087-300E-967D-0F71D9FD3063}"/>
                  </a:ext>
                </a:extLst>
              </p:cNvPr>
              <p:cNvSpPr txBox="1"/>
              <p:nvPr/>
            </p:nvSpPr>
            <p:spPr>
              <a:xfrm>
                <a:off x="9393509" y="3945474"/>
                <a:ext cx="716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outlier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CD6666-9087-300E-967D-0F71D9FD3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509" y="3945474"/>
                <a:ext cx="716543" cy="276999"/>
              </a:xfrm>
              <a:prstGeom prst="rect">
                <a:avLst/>
              </a:prstGeom>
              <a:blipFill>
                <a:blip r:embed="rId32"/>
                <a:stretch>
                  <a:fillRect l="-7018" r="-877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4750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401B0-A1CB-43BF-82E2-6F7494B86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38295" cy="803799"/>
          </a:xfrm>
        </p:spPr>
        <p:txBody>
          <a:bodyPr/>
          <a:lstStyle/>
          <a:p>
            <a:r>
              <a:rPr lang="en-US" dirty="0"/>
              <a:t>History of formulations of OPT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374DE-970E-4ECA-A161-557EA1BF636C}"/>
              </a:ext>
            </a:extLst>
          </p:cNvPr>
          <p:cNvSpPr txBox="1"/>
          <p:nvPr/>
        </p:nvSpPr>
        <p:spPr>
          <a:xfrm>
            <a:off x="716154" y="1286758"/>
            <a:ext cx="68367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Primal form of OPT (</a:t>
            </a:r>
            <a:r>
              <a:rPr lang="en-US" sz="18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Caffarelli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and McCann, 2010)</a:t>
            </a:r>
            <a:r>
              <a:rPr lang="en-US" dirty="0"/>
              <a:t>, (</a:t>
            </a:r>
            <a:r>
              <a:rPr lang="en-US" dirty="0" err="1"/>
              <a:t>Figalli</a:t>
            </a:r>
            <a:r>
              <a:rPr lang="en-US" dirty="0"/>
              <a:t>, 2010):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844DCF-FE18-49B2-A1D1-B97BA18D6E0F}"/>
                  </a:ext>
                </a:extLst>
              </p:cNvPr>
              <p:cNvSpPr txBox="1"/>
              <p:nvPr/>
            </p:nvSpPr>
            <p:spPr>
              <a:xfrm>
                <a:off x="1241690" y="1791777"/>
                <a:ext cx="7136190" cy="3340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sz="2400" b="0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𝑚𝑎𝑠𝑠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4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𝑃𝑟𝑖𝑚𝑎𝑙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400" b="0" dirty="0"/>
                  <a:t> </a:t>
                </a:r>
                <a:br>
                  <a:rPr lang="en-US" sz="2400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  <a:p>
                <a:r>
                  <a:rPr lang="en-US" sz="2400" b="0" dirty="0"/>
                  <a:t>		           </a:t>
                </a:r>
                <a:r>
                  <a:rPr lang="en-US" sz="2400" b="0" dirty="0" err="1"/>
                  <a:t>s.t.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𝑚𝑎𝑠𝑠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ℳ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p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m:rPr>
                                <m:lit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m:rPr>
                                <m:lit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#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844DCF-FE18-49B2-A1D1-B97BA18D6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690" y="1791777"/>
                <a:ext cx="7136190" cy="3340466"/>
              </a:xfrm>
              <a:prstGeom prst="rect">
                <a:avLst/>
              </a:prstGeom>
              <a:blipFill>
                <a:blip r:embed="rId2"/>
                <a:stretch>
                  <a:fillRect l="-4618" t="-26136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8C49B8-6D1B-438B-9584-831EF0001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5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781D1-C084-4985-BF04-8961AE300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r>
              <a:rPr lang="en-US" dirty="0"/>
              <a:t>History of formulations of OPT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B8B02CE-5698-400B-B405-000A4E61669A}"/>
              </a:ext>
            </a:extLst>
          </p:cNvPr>
          <p:cNvSpPr/>
          <p:nvPr/>
        </p:nvSpPr>
        <p:spPr>
          <a:xfrm rot="5400000">
            <a:off x="5724179" y="1404005"/>
            <a:ext cx="383733" cy="13742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B8E4E55-9833-4746-8C4A-D6EDD9692C43}"/>
              </a:ext>
            </a:extLst>
          </p:cNvPr>
          <p:cNvSpPr/>
          <p:nvPr/>
        </p:nvSpPr>
        <p:spPr>
          <a:xfrm rot="5400000">
            <a:off x="3926461" y="1489157"/>
            <a:ext cx="383733" cy="12719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4CF17F-1F0F-42FD-8197-CA1429ACADE1}"/>
                  </a:ext>
                </a:extLst>
              </p:cNvPr>
              <p:cNvSpPr txBox="1"/>
              <p:nvPr/>
            </p:nvSpPr>
            <p:spPr>
              <a:xfrm>
                <a:off x="805142" y="1088891"/>
                <a:ext cx="7613928" cy="9371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0" dirty="0">
                    <a:latin typeface="Cambria Math" panose="02040503050406030204" pitchFamily="18" charset="0"/>
                  </a:rPr>
                  <a:t>Given</a:t>
                </a:r>
                <a:r>
                  <a:rPr lang="en-US" sz="2000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≥0</m:t>
                    </m:r>
                  </m:oMath>
                </a14:m>
                <a:endParaRPr lang="en-US" sz="20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𝑂𝑃𝑇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nary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4CF17F-1F0F-42FD-8197-CA1429ACA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42" y="1088891"/>
                <a:ext cx="7613928" cy="937116"/>
              </a:xfrm>
              <a:prstGeom prst="rect">
                <a:avLst/>
              </a:prstGeom>
              <a:blipFill>
                <a:blip r:embed="rId2"/>
                <a:stretch>
                  <a:fillRect l="-2000" t="-106667" b="-19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B4B24E5-F94E-4199-BD46-32E7A4BA13DB}"/>
              </a:ext>
            </a:extLst>
          </p:cNvPr>
          <p:cNvSpPr txBox="1"/>
          <p:nvPr/>
        </p:nvSpPr>
        <p:spPr>
          <a:xfrm>
            <a:off x="3307519" y="2305661"/>
            <a:ext cx="150092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T</a:t>
            </a:r>
            <a:r>
              <a:rPr lang="en-US" sz="1400" b="0" dirty="0">
                <a:solidFill>
                  <a:schemeClr val="accent1"/>
                </a:solidFill>
              </a:rPr>
              <a:t>ransportation </a:t>
            </a:r>
            <a:r>
              <a:rPr lang="en-US" sz="1400" dirty="0">
                <a:solidFill>
                  <a:schemeClr val="accent1"/>
                </a:solidFill>
              </a:rPr>
              <a:t>cost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22841-8AC5-45E9-BE8C-6423C8F1CA8F}"/>
              </a:ext>
            </a:extLst>
          </p:cNvPr>
          <p:cNvSpPr txBox="1"/>
          <p:nvPr/>
        </p:nvSpPr>
        <p:spPr>
          <a:xfrm>
            <a:off x="5231943" y="2305661"/>
            <a:ext cx="137421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Mass destruction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95B3CE-8BD8-4364-BF6F-4D6AFEEFFDAB}"/>
              </a:ext>
            </a:extLst>
          </p:cNvPr>
          <p:cNvSpPr txBox="1"/>
          <p:nvPr/>
        </p:nvSpPr>
        <p:spPr>
          <a:xfrm>
            <a:off x="7029661" y="2308593"/>
            <a:ext cx="221741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    mass creation</a:t>
            </a:r>
            <a:endParaRPr lang="en-US" sz="1400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07FEB97-172D-48AE-8BEC-9428A3D2B526}"/>
              </a:ext>
            </a:extLst>
          </p:cNvPr>
          <p:cNvSpPr/>
          <p:nvPr/>
        </p:nvSpPr>
        <p:spPr>
          <a:xfrm rot="5400000">
            <a:off x="7448339" y="1392762"/>
            <a:ext cx="383733" cy="13742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FE1D1-7136-42E8-B752-2724A58B7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930548-0241-42AA-A120-47918A136673}"/>
                  </a:ext>
                </a:extLst>
              </p:cNvPr>
              <p:cNvSpPr txBox="1"/>
              <p:nvPr/>
            </p:nvSpPr>
            <p:spPr>
              <a:xfrm>
                <a:off x="567853" y="2827972"/>
                <a:ext cx="9322169" cy="2580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Relation between Primal OPT and OPT: They are equivalent. </a:t>
                </a:r>
                <a:br>
                  <a:rPr lang="en-US" sz="1800" dirty="0"/>
                </a:br>
                <a:r>
                  <a:rPr lang="en-US" sz="1800" dirty="0"/>
                  <a:t>Why? Since the problem is linear optimization problem, the strong duality holds.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</a:rPr>
                  <a:t>s.t.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⟺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nary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1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⟺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nary>
                              <m:naryPr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nary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1800" dirty="0"/>
                  <a:t> (strong duality)  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⟺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d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1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⟺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930548-0241-42AA-A120-47918A136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53" y="2827972"/>
                <a:ext cx="9322169" cy="2580322"/>
              </a:xfrm>
              <a:prstGeom prst="rect">
                <a:avLst/>
              </a:prstGeom>
              <a:blipFill>
                <a:blip r:embed="rId3"/>
                <a:stretch>
                  <a:fillRect l="-544" t="-980" b="-12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67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9B506-E5C7-4AE9-BC8D-2D7C2F61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35184" cy="567563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History of formulations of OPT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B1A1B-E8D5-445A-9B5A-226444CE1EAF}"/>
              </a:ext>
            </a:extLst>
          </p:cNvPr>
          <p:cNvSpPr txBox="1"/>
          <p:nvPr/>
        </p:nvSpPr>
        <p:spPr>
          <a:xfrm>
            <a:off x="838200" y="1376560"/>
            <a:ext cx="65501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Generalized Wasserstein Distance </a:t>
            </a:r>
            <a:r>
              <a:rPr lang="en-US" altLang="zh-CN" dirty="0"/>
              <a:t>[</a:t>
            </a:r>
            <a:r>
              <a:rPr lang="en-US" dirty="0" err="1"/>
              <a:t>Piccoli</a:t>
            </a:r>
            <a:r>
              <a:rPr lang="en-US" dirty="0"/>
              <a:t> and Rossi, 2014</a:t>
            </a:r>
            <a:r>
              <a:rPr lang="en-US" altLang="zh-CN" dirty="0"/>
              <a:t>]</a:t>
            </a:r>
            <a:r>
              <a:rPr lang="en-US" dirty="0"/>
              <a:t>: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0CD218-7C65-400C-8C9D-EB77701BF4BF}"/>
                  </a:ext>
                </a:extLst>
              </p:cNvPr>
              <p:cNvSpPr txBox="1"/>
              <p:nvPr/>
            </p:nvSpPr>
            <p:spPr>
              <a:xfrm>
                <a:off x="958377" y="1848933"/>
                <a:ext cx="6802363" cy="1050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𝐺𝑊𝐷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𝑇𝑉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𝑇𝑉</m:t>
                              </m:r>
                            </m:sub>
                          </m:sSub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s.t.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≥0,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</m:d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0CD218-7C65-400C-8C9D-EB77701BF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77" y="1848933"/>
                <a:ext cx="6802363" cy="1050993"/>
              </a:xfrm>
              <a:prstGeom prst="rect">
                <a:avLst/>
              </a:prstGeom>
              <a:blipFill>
                <a:blip r:embed="rId2"/>
                <a:stretch>
                  <a:fillRect l="-2240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A83F5E-E71B-42FE-8BF7-9E87BB68ADA5}"/>
                  </a:ext>
                </a:extLst>
              </p:cNvPr>
              <p:cNvSpPr txBox="1"/>
              <p:nvPr/>
            </p:nvSpPr>
            <p:spPr>
              <a:xfrm>
                <a:off x="411479" y="2770278"/>
                <a:ext cx="11697789" cy="3082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Relation between GWD and OPT: 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in OPT, it is equivalent to GWD. </a:t>
                </a:r>
                <a:b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Why?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𝐺𝑊𝐷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ac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eqAr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inf</m:t>
                                </m:r>
                              </m:e>
                              <m:lim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</m:acc>
                                  </m:e>
                                </m:d>
                              </m:lim>
                            </m:limLow>
                          </m:fName>
                          <m:e>
                            <m:rad>
                              <m:radPr>
                                <m:degHide m:val="on"/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nary>
                                  <m:naryPr>
                                    <m:subHide m:val="on"/>
                                    <m:supHide m:val="on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nary>
                              </m:e>
                            </m:rad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𝑇𝑉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𝑇𝑉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eqAr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inf</m:t>
                                </m:r>
                              </m:e>
                              <m:lim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nary>
                              <m:naryPr>
                                <m:subHide m:val="on"/>
                                <m:supHide m:val="on"/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nary>
                          </m:e>
                        </m:func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𝑇𝑉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#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𝑇𝑉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nary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e>
                    </m:func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nary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e>
                    </m:func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By</a:t>
                </a:r>
                <a:r>
                  <a:rPr lang="zh-CN" alt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proposition</a:t>
                </a:r>
                <a:r>
                  <a:rPr lang="zh-CN" alt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r>
                  <a:rPr lang="zh-CN" alt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r>
                  <a:rPr lang="zh-CN" alt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1600" dirty="0"/>
                  <a:t>[</a:t>
                </a:r>
                <a:r>
                  <a:rPr lang="en-US" sz="1600" dirty="0" err="1"/>
                  <a:t>Piccoli</a:t>
                </a:r>
                <a:r>
                  <a:rPr lang="en-US" sz="1600" dirty="0"/>
                  <a:t> and Rossi, 2014</a:t>
                </a:r>
                <a:r>
                  <a:rPr lang="en-US" altLang="zh-CN" sz="1600" dirty="0"/>
                  <a:t>]</a:t>
                </a:r>
                <a:r>
                  <a:rPr lang="zh-CN" alt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nary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e>
                    </m:func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#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#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A83F5E-E71B-42FE-8BF7-9E87BB68A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9" y="2770278"/>
                <a:ext cx="11697789" cy="3082382"/>
              </a:xfrm>
              <a:prstGeom prst="rect">
                <a:avLst/>
              </a:prstGeom>
              <a:blipFill>
                <a:blip r:embed="rId3"/>
                <a:stretch>
                  <a:fillRect l="-325" t="-410" b="-11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5B861-CC73-400A-A1DA-ABDB1A8B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8A9C9-8565-4928-9E41-6D5E5DE9E0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6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11583</TotalTime>
  <Words>4232</Words>
  <Application>Microsoft Macintosh PowerPoint</Application>
  <PresentationFormat>Widescreen</PresentationFormat>
  <Paragraphs>632</Paragraphs>
  <Slides>55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Office Theme</vt:lpstr>
      <vt:lpstr>Sliced optimal partial transport</vt:lpstr>
      <vt:lpstr>Introduction of Optimal transport </vt:lpstr>
      <vt:lpstr>Applications of OT</vt:lpstr>
      <vt:lpstr>Background: Kantorovich formulation</vt:lpstr>
      <vt:lpstr>Monge’s formulation</vt:lpstr>
      <vt:lpstr>Optimal partial transport (OPT)</vt:lpstr>
      <vt:lpstr>History of formulations of OPT</vt:lpstr>
      <vt:lpstr>History of formulations of OPT</vt:lpstr>
      <vt:lpstr>History of formulations of OPT</vt:lpstr>
      <vt:lpstr>Generalization of OPT: Unbalanced OT</vt:lpstr>
      <vt:lpstr>Relation between OET and OPT </vt:lpstr>
      <vt:lpstr>Generalization of OPT: Unbalanced OT</vt:lpstr>
      <vt:lpstr>Relation between DK and OPT</vt:lpstr>
      <vt:lpstr>Generalization of OPT: Unbalanced OT</vt:lpstr>
      <vt:lpstr>Relation between SK and OPT</vt:lpstr>
      <vt:lpstr>Relation of OT and OPT</vt:lpstr>
      <vt:lpstr>Basic properties of OPT</vt:lpstr>
      <vt:lpstr>Basic properties of OPT</vt:lpstr>
      <vt:lpstr>Empirical OPT</vt:lpstr>
      <vt:lpstr>Computation of Empirical OPT</vt:lpstr>
      <vt:lpstr>Sliced Partial Optimal Transport</vt:lpstr>
      <vt:lpstr>Relation between OPT and POT </vt:lpstr>
      <vt:lpstr>Theoretical result of empirical OPT</vt:lpstr>
      <vt:lpstr>Theoretical result of empirical OPT</vt:lpstr>
      <vt:lpstr>Algorithm of 1D-POT</vt:lpstr>
      <vt:lpstr>Algorithm for 1D OPT (version 1) </vt:lpstr>
      <vt:lpstr>Algorithm for 1D OPT (v1) </vt:lpstr>
      <vt:lpstr>Algorithm for 1D OPT (version 1) </vt:lpstr>
      <vt:lpstr>Performance</vt:lpstr>
      <vt:lpstr>Experiment 1: OPT and OT</vt:lpstr>
      <vt:lpstr>Experiment 2: OPT and POT</vt:lpstr>
      <vt:lpstr>Algorithm for 1D OTP (Version 2)</vt:lpstr>
      <vt:lpstr>Algorithm for 1D OTP (Version 2)</vt:lpstr>
      <vt:lpstr>Algorithm for 1D OTP (Version 2)</vt:lpstr>
      <vt:lpstr>Algorithm: 1D OPT (V2)</vt:lpstr>
      <vt:lpstr>Algorithm: 1D OPT (V2): update previous problem</vt:lpstr>
      <vt:lpstr>Algorithm: 1D OPT (V2): update previous problem</vt:lpstr>
      <vt:lpstr>Solve the subproblem by previous plan</vt:lpstr>
      <vt:lpstr>Proof of theorem 2:</vt:lpstr>
      <vt:lpstr>Solve the subproblem</vt:lpstr>
      <vt:lpstr>Solve the subproblem</vt:lpstr>
      <vt:lpstr>Solve the subproblem</vt:lpstr>
      <vt:lpstr>Solve the subproblem</vt:lpstr>
      <vt:lpstr>Solve the subproblem</vt:lpstr>
      <vt:lpstr>Solve the subproblem</vt:lpstr>
      <vt:lpstr>Algorithm for 1D OTP (Version 2)</vt:lpstr>
      <vt:lpstr>Algorithm for sub-OPT problem</vt:lpstr>
      <vt:lpstr>Performance of OPT-V2</vt:lpstr>
      <vt:lpstr>Experiment 3: Accuracy of our methods</vt:lpstr>
      <vt:lpstr>Experiment 4:  time complexity of our methods</vt:lpstr>
      <vt:lpstr>Application 1: find the optimal shift and scaling</vt:lpstr>
      <vt:lpstr>Application 1: find the optimal shift and scaling</vt:lpstr>
      <vt:lpstr>Application 2: Sliced OPT</vt:lpstr>
      <vt:lpstr>Application 2: point clounds matching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Sliced optimal partial transport</dc:title>
  <dc:creator>Yikun Bai</dc:creator>
  <cp:lastModifiedBy>Yikun Bai</cp:lastModifiedBy>
  <cp:revision>332</cp:revision>
  <dcterms:created xsi:type="dcterms:W3CDTF">2022-04-10T22:22:58Z</dcterms:created>
  <dcterms:modified xsi:type="dcterms:W3CDTF">2022-07-07T22:58:59Z</dcterms:modified>
</cp:coreProperties>
</file>